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p:regular r:id="rId48"/>
      <p:bold r:id="rId49"/>
      <p:italic r:id="rId50"/>
      <p:boldItalic r:id="rId51"/>
    </p:embeddedFont>
    <p:embeddedFont>
      <p:font typeface="Nuni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BAD5D0-F3C1-4AC1-BEA8-875321DFDB80}">
  <a:tblStyle styleId="{F8BAD5D0-F3C1-4AC1-BEA8-875321DFDB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6.xml"/><Relationship Id="rId55" Type="http://schemas.openxmlformats.org/officeDocument/2006/relationships/font" Target="fonts/Nunito-boldItalic.fntdata"/><Relationship Id="rId10" Type="http://schemas.openxmlformats.org/officeDocument/2006/relationships/slide" Target="slides/slide5.xml"/><Relationship Id="rId54"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ariadb.org/browse/MDEV-10343"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utorialspoint.com/what-are-the-differences-between-stored-procedures-and-function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racle.com/cd/A57673_01/DOC/server/doc/SCN73/ch15.htm"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rocedural_programming" TargetMode="External"/><Relationship Id="rId3" Type="http://schemas.openxmlformats.org/officeDocument/2006/relationships/hyperlink" Target="https://en.wikipedia.org/wiki/Subroutine"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lsqltutorial.com/plsql-block-structure/" TargetMode="External"/><Relationship Id="rId3" Type="http://schemas.openxmlformats.org/officeDocument/2006/relationships/hyperlink" Target="https://www.oreilly.com/library/view/oracle-plsql-programming/9780596805401/ch03s01.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76f33fb77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76f33fb77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271a8aa22_0_938: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271a8aa22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3ce03059c_1_61: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3ce03059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49c65ebe2_0_0: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49c65eb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c271a8aa22_0_972: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c271a8aa22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c9cd4a3111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558800" marR="101600" rtl="0" algn="l">
              <a:lnSpc>
                <a:spcPct val="115000"/>
              </a:lnSpc>
              <a:spcBef>
                <a:spcPts val="0"/>
              </a:spcBef>
              <a:spcAft>
                <a:spcPts val="0"/>
              </a:spcAft>
              <a:buClr>
                <a:srgbClr val="172B4D"/>
              </a:buClr>
              <a:buSzPts val="1050"/>
              <a:buFont typeface="Roboto"/>
              <a:buAutoNum type="arabicPeriod"/>
            </a:pPr>
            <a:r>
              <a:rPr lang="en" sz="1050" u="sng">
                <a:solidFill>
                  <a:srgbClr val="0065FF"/>
                </a:solidFill>
                <a:highlight>
                  <a:srgbClr val="FFFFFF"/>
                </a:highlight>
                <a:latin typeface="Roboto"/>
                <a:ea typeface="Roboto"/>
                <a:cs typeface="Roboto"/>
                <a:sym typeface="Roboto"/>
                <a:hlinkClick r:id="rId2">
                  <a:extLst>
                    <a:ext uri="{A12FA001-AC4F-418D-AE19-62706E023703}">
                      <ahyp:hlinkClr val="tx"/>
                    </a:ext>
                  </a:extLst>
                </a:hlinkClick>
              </a:rPr>
              <a:t>MDEV-10343</a:t>
            </a:r>
            <a:endParaRPr sz="1050" u="sng">
              <a:solidFill>
                <a:srgbClr val="0065FF"/>
              </a:solidFill>
              <a:highlight>
                <a:srgbClr val="FFFFFF"/>
              </a:highlight>
              <a:latin typeface="Roboto"/>
              <a:ea typeface="Roboto"/>
              <a:cs typeface="Roboto"/>
              <a:sym typeface="Roboto"/>
            </a:endParaRPr>
          </a:p>
          <a:p>
            <a:pPr indent="0" lvl="0" marL="101600" marR="292100" rtl="0" algn="l">
              <a:lnSpc>
                <a:spcPct val="125000"/>
              </a:lnSpc>
              <a:spcBef>
                <a:spcPts val="0"/>
              </a:spcBef>
              <a:spcAft>
                <a:spcPts val="0"/>
              </a:spcAft>
              <a:buNone/>
            </a:pPr>
            <a:r>
              <a:rPr lang="en" sz="1800">
                <a:solidFill>
                  <a:srgbClr val="172B4D"/>
                </a:solidFill>
                <a:highlight>
                  <a:srgbClr val="FFFFFF"/>
                </a:highlight>
                <a:latin typeface="Roboto"/>
                <a:ea typeface="Roboto"/>
                <a:cs typeface="Roboto"/>
                <a:sym typeface="Roboto"/>
              </a:rPr>
              <a:t>sql_mode=ORACLE: Providing compatibility for basic SQL data types</a:t>
            </a:r>
            <a:endParaRPr sz="1800">
              <a:solidFill>
                <a:srgbClr val="172B4D"/>
              </a:solidFill>
              <a:highlight>
                <a:srgbClr val="FFFFFF"/>
              </a:highlight>
              <a:latin typeface="Roboto"/>
              <a:ea typeface="Roboto"/>
              <a:cs typeface="Roboto"/>
              <a:sym typeface="Roboto"/>
            </a:endParaRPr>
          </a:p>
          <a:p>
            <a:pPr indent="0" lvl="0" marL="101600" rtl="0" algn="l">
              <a:lnSpc>
                <a:spcPct val="115000"/>
              </a:lnSpc>
              <a:spcBef>
                <a:spcPts val="0"/>
              </a:spcBef>
              <a:spcAft>
                <a:spcPts val="0"/>
              </a:spcAft>
              <a:buNone/>
            </a:pPr>
            <a:r>
              <a:t/>
            </a:r>
            <a:endParaRPr sz="1050">
              <a:solidFill>
                <a:srgbClr val="172B4D"/>
              </a:solidFill>
              <a:highlight>
                <a:srgbClr val="FFFFFF"/>
              </a:highlight>
              <a:latin typeface="Roboto"/>
              <a:ea typeface="Roboto"/>
              <a:cs typeface="Roboto"/>
              <a:sym typeface="Roboto"/>
            </a:endParaRPr>
          </a:p>
          <a:p>
            <a:pPr indent="0" lvl="0" marL="0" marR="292100" rtl="0" algn="l">
              <a:lnSpc>
                <a:spcPct val="125000"/>
              </a:lnSpc>
              <a:spcBef>
                <a:spcPts val="0"/>
              </a:spcBef>
              <a:spcAft>
                <a:spcPts val="0"/>
              </a:spcAft>
              <a:buClr>
                <a:schemeClr val="dk1"/>
              </a:buClr>
              <a:buSzPts val="1100"/>
              <a:buFont typeface="Arial"/>
              <a:buNone/>
            </a:pPr>
            <a:r>
              <a:t/>
            </a:r>
            <a:endParaRPr sz="18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484" name="Google Shape;484;gc9cd4a3111_1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c9cd4a3111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50">
                <a:solidFill>
                  <a:srgbClr val="222222"/>
                </a:solidFill>
                <a:highlight>
                  <a:srgbClr val="FFFFFF"/>
                </a:highlight>
                <a:latin typeface="Verdana"/>
                <a:ea typeface="Verdana"/>
                <a:cs typeface="Verdana"/>
                <a:sym typeface="Verdana"/>
              </a:rPr>
              <a:t>Anchored data types are those data type which you assign to a variable based on a database object. They are called anchored data type because unlike the variable data type it is not dependent on that of any underlying object.</a:t>
            </a:r>
            <a:endParaRPr/>
          </a:p>
        </p:txBody>
      </p:sp>
      <p:sp>
        <p:nvSpPr>
          <p:cNvPr id="490" name="Google Shape;490;gc9cd4a3111_1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9cd4a311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42729"/>
                </a:solidFill>
                <a:highlight>
                  <a:srgbClr val="FFFFFF"/>
                </a:highlight>
              </a:rPr>
              <a:t>Delimiters other than the default </a:t>
            </a:r>
            <a:r>
              <a:rPr lang="en" sz="1000">
                <a:solidFill>
                  <a:srgbClr val="242729"/>
                </a:solidFill>
                <a:latin typeface="Courier New"/>
                <a:ea typeface="Courier New"/>
                <a:cs typeface="Courier New"/>
                <a:sym typeface="Courier New"/>
              </a:rPr>
              <a:t>;</a:t>
            </a:r>
            <a:r>
              <a:rPr lang="en" sz="1150">
                <a:solidFill>
                  <a:srgbClr val="242729"/>
                </a:solidFill>
                <a:highlight>
                  <a:srgbClr val="FFFFFF"/>
                </a:highlight>
              </a:rPr>
              <a:t> are typically used when defining functions, stored procedures, and triggers wherein you must define multiple statements. </a:t>
            </a:r>
            <a:endParaRPr sz="1150">
              <a:solidFill>
                <a:srgbClr val="242729"/>
              </a:solidFill>
              <a:highlight>
                <a:srgbClr val="FFFFFF"/>
              </a:highlight>
            </a:endParaRPr>
          </a:p>
          <a:p>
            <a:pPr indent="0" lvl="0" marL="0" rtl="0" algn="l">
              <a:spcBef>
                <a:spcPts val="0"/>
              </a:spcBef>
              <a:spcAft>
                <a:spcPts val="0"/>
              </a:spcAft>
              <a:buNone/>
            </a:pPr>
            <a:r>
              <a:t/>
            </a:r>
            <a:endParaRPr sz="1150">
              <a:solidFill>
                <a:srgbClr val="242729"/>
              </a:solidFill>
              <a:highlight>
                <a:srgbClr val="FFFFFF"/>
              </a:highlight>
            </a:endParaRPr>
          </a:p>
          <a:p>
            <a:pPr indent="0" lvl="0" marL="0" rtl="0" algn="l">
              <a:spcBef>
                <a:spcPts val="0"/>
              </a:spcBef>
              <a:spcAft>
                <a:spcPts val="0"/>
              </a:spcAft>
              <a:buNone/>
            </a:pPr>
            <a:r>
              <a:rPr lang="en" sz="1150">
                <a:solidFill>
                  <a:srgbClr val="242729"/>
                </a:solidFill>
                <a:highlight>
                  <a:srgbClr val="FFFFFF"/>
                </a:highlight>
              </a:rPr>
              <a:t>You define a different delimiter like </a:t>
            </a:r>
            <a:r>
              <a:rPr lang="en" sz="1000">
                <a:solidFill>
                  <a:srgbClr val="242729"/>
                </a:solidFill>
                <a:latin typeface="Courier New"/>
                <a:ea typeface="Courier New"/>
                <a:cs typeface="Courier New"/>
                <a:sym typeface="Courier New"/>
              </a:rPr>
              <a:t>$$</a:t>
            </a:r>
            <a:r>
              <a:rPr lang="en" sz="1150">
                <a:solidFill>
                  <a:srgbClr val="242729"/>
                </a:solidFill>
                <a:highlight>
                  <a:srgbClr val="FFFFFF"/>
                </a:highlight>
              </a:rPr>
              <a:t> which is used to define the end of the entire procedure, but inside it, individual statements are each terminated by </a:t>
            </a:r>
            <a:r>
              <a:rPr lang="en" sz="1000">
                <a:solidFill>
                  <a:srgbClr val="242729"/>
                </a:solidFill>
                <a:latin typeface="Courier New"/>
                <a:ea typeface="Courier New"/>
                <a:cs typeface="Courier New"/>
                <a:sym typeface="Courier New"/>
              </a:rPr>
              <a:t>;</a:t>
            </a:r>
            <a:r>
              <a:rPr lang="en" sz="1150">
                <a:solidFill>
                  <a:srgbClr val="242729"/>
                </a:solidFill>
                <a:highlight>
                  <a:srgbClr val="FFFFFF"/>
                </a:highlight>
              </a:rPr>
              <a:t>. </a:t>
            </a:r>
            <a:endParaRPr sz="1150">
              <a:solidFill>
                <a:srgbClr val="242729"/>
              </a:solidFill>
              <a:highlight>
                <a:srgbClr val="FFFFFF"/>
              </a:highlight>
            </a:endParaRPr>
          </a:p>
          <a:p>
            <a:pPr indent="0" lvl="0" marL="0" rtl="0" algn="l">
              <a:spcBef>
                <a:spcPts val="0"/>
              </a:spcBef>
              <a:spcAft>
                <a:spcPts val="0"/>
              </a:spcAft>
              <a:buNone/>
            </a:pPr>
            <a:r>
              <a:t/>
            </a:r>
            <a:endParaRPr sz="1150">
              <a:solidFill>
                <a:srgbClr val="242729"/>
              </a:solidFill>
              <a:highlight>
                <a:srgbClr val="FFFFFF"/>
              </a:highlight>
            </a:endParaRPr>
          </a:p>
          <a:p>
            <a:pPr indent="0" lvl="0" marL="0" rtl="0" algn="l">
              <a:spcBef>
                <a:spcPts val="0"/>
              </a:spcBef>
              <a:spcAft>
                <a:spcPts val="0"/>
              </a:spcAft>
              <a:buNone/>
            </a:pPr>
            <a:r>
              <a:rPr lang="en" sz="1150">
                <a:solidFill>
                  <a:srgbClr val="242729"/>
                </a:solidFill>
                <a:highlight>
                  <a:srgbClr val="FFFFFF"/>
                </a:highlight>
              </a:rPr>
              <a:t>That way, when the code is run in the </a:t>
            </a:r>
            <a:r>
              <a:rPr lang="en" sz="1000">
                <a:solidFill>
                  <a:srgbClr val="242729"/>
                </a:solidFill>
                <a:latin typeface="Courier New"/>
                <a:ea typeface="Courier New"/>
                <a:cs typeface="Courier New"/>
                <a:sym typeface="Courier New"/>
              </a:rPr>
              <a:t>mysql</a:t>
            </a:r>
            <a:r>
              <a:rPr lang="en" sz="1150">
                <a:solidFill>
                  <a:srgbClr val="242729"/>
                </a:solidFill>
                <a:highlight>
                  <a:srgbClr val="FFFFFF"/>
                </a:highlight>
              </a:rPr>
              <a:t> client, the client can tell where the entire procedure ends and execute it as a unit rather than executing the individual statements inside.</a:t>
            </a:r>
            <a:endParaRPr/>
          </a:p>
        </p:txBody>
      </p:sp>
      <p:sp>
        <p:nvSpPr>
          <p:cNvPr id="496" name="Google Shape;496;gc9cd4a3111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a7c156bcb_0_12: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a7c156bc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c9cd4a3111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c9cd4a3111_1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9cd4a3111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c9cd4a3111_1_2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271a8aa22_0_0: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271a8aa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9cd4a3111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Distinction:</a:t>
            </a:r>
            <a:r>
              <a:rPr b="1" lang="en"/>
              <a:t> i</a:t>
            </a:r>
            <a:r>
              <a:rPr lang="en"/>
              <a:t> (variable) is automatically incremented</a:t>
            </a:r>
            <a:endParaRPr/>
          </a:p>
        </p:txBody>
      </p:sp>
      <p:sp>
        <p:nvSpPr>
          <p:cNvPr id="539" name="Google Shape;539;gc9cd4a3111_1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c9cd4a3111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rPr>
              <a:t>In computer science, a database cursor is a mechanism that enables traversal over the records in a database. Cursors facilitate subsequent processing in conjunction with the </a:t>
            </a:r>
            <a:r>
              <a:rPr b="1" lang="en" sz="1050">
                <a:solidFill>
                  <a:srgbClr val="4D5156"/>
                </a:solidFill>
                <a:highlight>
                  <a:srgbClr val="FFFFFF"/>
                </a:highlight>
              </a:rPr>
              <a:t>traversal</a:t>
            </a:r>
            <a:r>
              <a:rPr lang="en" sz="1050">
                <a:solidFill>
                  <a:srgbClr val="4D5156"/>
                </a:solidFill>
                <a:highlight>
                  <a:srgbClr val="FFFFFF"/>
                </a:highlight>
              </a:rPr>
              <a:t>, such as retrieval, addition and removal of database records.</a:t>
            </a:r>
            <a:endParaRPr sz="1050">
              <a:solidFill>
                <a:srgbClr val="4D5156"/>
              </a:solidFill>
              <a:highlight>
                <a:srgbClr val="FFFFFF"/>
              </a:highlight>
            </a:endParaRPr>
          </a:p>
          <a:p>
            <a:pPr indent="0" lvl="0" marL="0" rtl="0" algn="l">
              <a:spcBef>
                <a:spcPts val="0"/>
              </a:spcBef>
              <a:spcAft>
                <a:spcPts val="0"/>
              </a:spcAft>
              <a:buNone/>
            </a:pPr>
            <a:r>
              <a:t/>
            </a:r>
            <a:endParaRPr sz="1050">
              <a:solidFill>
                <a:srgbClr val="4D5156"/>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A </a:t>
            </a:r>
            <a:r>
              <a:rPr b="1" lang="en" sz="1200">
                <a:solidFill>
                  <a:srgbClr val="202124"/>
                </a:solidFill>
                <a:highlight>
                  <a:srgbClr val="FFFFFF"/>
                </a:highlight>
              </a:rPr>
              <a:t>cursor</a:t>
            </a:r>
            <a:r>
              <a:rPr lang="en" sz="1200">
                <a:solidFill>
                  <a:srgbClr val="202124"/>
                </a:solidFill>
                <a:highlight>
                  <a:srgbClr val="FFFFFF"/>
                </a:highlight>
              </a:rPr>
              <a:t> is a pointer to this context area. ... </a:t>
            </a:r>
            <a:r>
              <a:rPr b="1" lang="en" sz="1200">
                <a:solidFill>
                  <a:srgbClr val="202124"/>
                </a:solidFill>
                <a:highlight>
                  <a:srgbClr val="FFFFFF"/>
                </a:highlight>
              </a:rPr>
              <a:t>PL/SQL</a:t>
            </a:r>
            <a:r>
              <a:rPr lang="en" sz="1200">
                <a:solidFill>
                  <a:srgbClr val="202124"/>
                </a:solidFill>
                <a:highlight>
                  <a:srgbClr val="FFFFFF"/>
                </a:highlight>
              </a:rPr>
              <a:t> controls the context area through a </a:t>
            </a:r>
            <a:r>
              <a:rPr b="1" lang="en" sz="1200">
                <a:solidFill>
                  <a:srgbClr val="202124"/>
                </a:solidFill>
                <a:highlight>
                  <a:srgbClr val="FFFFFF"/>
                </a:highlight>
              </a:rPr>
              <a:t>cursor</a:t>
            </a:r>
            <a:r>
              <a:rPr lang="en" sz="1200">
                <a:solidFill>
                  <a:srgbClr val="202124"/>
                </a:solidFill>
                <a:highlight>
                  <a:srgbClr val="FFFFFF"/>
                </a:highlight>
              </a:rPr>
              <a:t>. A </a:t>
            </a:r>
            <a:r>
              <a:rPr b="1" lang="en" sz="1200">
                <a:solidFill>
                  <a:srgbClr val="202124"/>
                </a:solidFill>
                <a:highlight>
                  <a:srgbClr val="FFFFFF"/>
                </a:highlight>
              </a:rPr>
              <a:t>cursor</a:t>
            </a:r>
            <a:r>
              <a:rPr lang="en" sz="1200">
                <a:solidFill>
                  <a:srgbClr val="202124"/>
                </a:solidFill>
                <a:highlight>
                  <a:srgbClr val="FFFFFF"/>
                </a:highlight>
              </a:rPr>
              <a:t> holds the rows (one or more) returned by a SQL statement. The set of rows the </a:t>
            </a:r>
            <a:r>
              <a:rPr b="1" lang="en" sz="1200">
                <a:solidFill>
                  <a:srgbClr val="202124"/>
                </a:solidFill>
                <a:highlight>
                  <a:srgbClr val="FFFFFF"/>
                </a:highlight>
              </a:rPr>
              <a:t>cursor</a:t>
            </a:r>
            <a:r>
              <a:rPr lang="en" sz="1200">
                <a:solidFill>
                  <a:srgbClr val="202124"/>
                </a:solidFill>
                <a:highlight>
                  <a:srgbClr val="FFFFFF"/>
                </a:highlight>
              </a:rPr>
              <a:t> holds is referred to as the active set.</a:t>
            </a:r>
            <a:endParaRPr sz="1050">
              <a:solidFill>
                <a:srgbClr val="4D5156"/>
              </a:solidFill>
              <a:highlight>
                <a:srgbClr val="FFFFFF"/>
              </a:highlight>
            </a:endParaRPr>
          </a:p>
          <a:p>
            <a:pPr indent="0" lvl="0" marL="0" rtl="0" algn="l">
              <a:spcBef>
                <a:spcPts val="0"/>
              </a:spcBef>
              <a:spcAft>
                <a:spcPts val="0"/>
              </a:spcAft>
              <a:buNone/>
            </a:pPr>
            <a:r>
              <a:t/>
            </a:r>
            <a:endParaRPr sz="1050">
              <a:solidFill>
                <a:srgbClr val="4D5156"/>
              </a:solidFill>
              <a:highlight>
                <a:srgbClr val="FFFFFF"/>
              </a:highlight>
            </a:endParaRPr>
          </a:p>
          <a:p>
            <a:pPr indent="0" lvl="0" marL="0" rtl="0" algn="l">
              <a:spcBef>
                <a:spcPts val="0"/>
              </a:spcBef>
              <a:spcAft>
                <a:spcPts val="0"/>
              </a:spcAft>
              <a:buNone/>
            </a:pPr>
            <a:r>
              <a:rPr lang="en">
                <a:solidFill>
                  <a:schemeClr val="dk1"/>
                </a:solidFill>
                <a:highlight>
                  <a:srgbClr val="FFFFFF"/>
                </a:highlight>
                <a:latin typeface="Roboto"/>
                <a:ea typeface="Roboto"/>
                <a:cs typeface="Roboto"/>
                <a:sym typeface="Roboto"/>
              </a:rPr>
              <a:t>A cursor is a pointer that points to a result of a query. PL/SQL has two types of cursors: implicit cursors and explicit cursors.</a:t>
            </a:r>
            <a:endParaRPr sz="1050">
              <a:solidFill>
                <a:srgbClr val="4D5156"/>
              </a:solidFill>
              <a:highlight>
                <a:srgbClr val="FFFFFF"/>
              </a:highlight>
            </a:endParaRPr>
          </a:p>
        </p:txBody>
      </p:sp>
      <p:sp>
        <p:nvSpPr>
          <p:cNvPr id="546" name="Google Shape;546;gc9cd4a3111_1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c9cd4a3111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c9cd4a3111_1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3ce03059c_1_73: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c3ce03059c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c9cd4a3111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PL/SQL is a </a:t>
            </a:r>
            <a:r>
              <a:rPr b="1" lang="en" sz="1200">
                <a:solidFill>
                  <a:srgbClr val="202124"/>
                </a:solidFill>
                <a:highlight>
                  <a:srgbClr val="FFFFFF"/>
                </a:highlight>
                <a:latin typeface="Roboto"/>
                <a:ea typeface="Roboto"/>
                <a:cs typeface="Roboto"/>
                <a:sym typeface="Roboto"/>
              </a:rPr>
              <a:t>block</a:t>
            </a:r>
            <a:r>
              <a:rPr lang="en" sz="1200">
                <a:solidFill>
                  <a:srgbClr val="202124"/>
                </a:solidFill>
                <a:highlight>
                  <a:srgbClr val="FFFFFF"/>
                </a:highlight>
                <a:latin typeface="Roboto"/>
                <a:ea typeface="Roboto"/>
                <a:cs typeface="Roboto"/>
                <a:sym typeface="Roboto"/>
              </a:rPr>
              <a:t>-structured language. That is, the basic units (procedures, functions, and anonymous blocks) that make up a PL/SQL program are logical blocks, which can contain any number of nested sub-blocks.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300"/>
              </a:spcBef>
              <a:spcAft>
                <a:spcPts val="0"/>
              </a:spcAft>
              <a:buClr>
                <a:schemeClr val="dk1"/>
              </a:buClr>
              <a:buSzPts val="1100"/>
              <a:buFont typeface="Arial"/>
              <a:buNone/>
            </a:pPr>
            <a:r>
              <a:rPr lang="en" sz="1200">
                <a:solidFill>
                  <a:srgbClr val="565656"/>
                </a:solidFill>
                <a:highlight>
                  <a:srgbClr val="FAFAFA"/>
                </a:highlight>
              </a:rPr>
              <a:t>An anonymous block is a PL/SQL unit that has no name. An anonymous block consists of an optional declarative part, an executable part, and one or more optional exception handlers.</a:t>
            </a:r>
            <a:endParaRPr sz="1200">
              <a:solidFill>
                <a:srgbClr val="565656"/>
              </a:solidFill>
              <a:highlight>
                <a:srgbClr val="FAFAFA"/>
              </a:highlight>
            </a:endParaRPr>
          </a:p>
          <a:p>
            <a:pPr indent="0" lvl="0" marL="0" rtl="0" algn="l">
              <a:lnSpc>
                <a:spcPct val="115000"/>
              </a:lnSpc>
              <a:spcBef>
                <a:spcPts val="1300"/>
              </a:spcBef>
              <a:spcAft>
                <a:spcPts val="0"/>
              </a:spcAft>
              <a:buClr>
                <a:schemeClr val="dk1"/>
              </a:buClr>
              <a:buSzPts val="1100"/>
              <a:buFont typeface="Arial"/>
              <a:buNone/>
            </a:pPr>
            <a:r>
              <a:rPr lang="en" sz="1200">
                <a:solidFill>
                  <a:srgbClr val="565656"/>
                </a:solidFill>
                <a:highlight>
                  <a:srgbClr val="FAFAFA"/>
                </a:highlight>
              </a:rPr>
              <a:t>The declarative part declares PL/SQL variables, exceptions, and cursors. The executable part contains PL/SQL code and SQL statements, and can contain nested blocks.</a:t>
            </a:r>
            <a:endParaRPr sz="1200">
              <a:solidFill>
                <a:srgbClr val="565656"/>
              </a:solidFill>
              <a:highlight>
                <a:srgbClr val="FAFAFA"/>
              </a:highlight>
            </a:endParaRPr>
          </a:p>
          <a:p>
            <a:pPr indent="0" lvl="0" marL="0" rtl="0" algn="l">
              <a:lnSpc>
                <a:spcPct val="115000"/>
              </a:lnSpc>
              <a:spcBef>
                <a:spcPts val="1300"/>
              </a:spcBef>
              <a:spcAft>
                <a:spcPts val="0"/>
              </a:spcAft>
              <a:buClr>
                <a:schemeClr val="dk1"/>
              </a:buClr>
              <a:buSzPts val="1100"/>
              <a:buFont typeface="Arial"/>
              <a:buNone/>
            </a:pPr>
            <a:r>
              <a:rPr lang="en" sz="1200">
                <a:solidFill>
                  <a:srgbClr val="565656"/>
                </a:solidFill>
                <a:highlight>
                  <a:srgbClr val="FAFAFA"/>
                </a:highlight>
              </a:rPr>
              <a:t>Exception handlers contain code that is invoked when the exception is raised, either as a predefined PL/SQL exception (such as </a:t>
            </a:r>
            <a:r>
              <a:rPr lang="en" sz="1200">
                <a:solidFill>
                  <a:srgbClr val="AD7620"/>
                </a:solidFill>
                <a:highlight>
                  <a:srgbClr val="F2EDDC"/>
                </a:highlight>
              </a:rPr>
              <a:t>NO_DATA_FOUND</a:t>
            </a:r>
            <a:r>
              <a:rPr lang="en" sz="1200">
                <a:solidFill>
                  <a:srgbClr val="565656"/>
                </a:solidFill>
                <a:highlight>
                  <a:srgbClr val="FAFAFA"/>
                </a:highlight>
              </a:rPr>
              <a:t> or </a:t>
            </a:r>
            <a:r>
              <a:rPr lang="en" sz="1200">
                <a:solidFill>
                  <a:srgbClr val="AD7620"/>
                </a:solidFill>
                <a:highlight>
                  <a:srgbClr val="F2EDDC"/>
                </a:highlight>
              </a:rPr>
              <a:t>ZERO_DIVIDE</a:t>
            </a:r>
            <a:r>
              <a:rPr lang="en" sz="1200">
                <a:solidFill>
                  <a:srgbClr val="565656"/>
                </a:solidFill>
                <a:highlight>
                  <a:srgbClr val="FAFAFA"/>
                </a:highlight>
              </a:rPr>
              <a:t>) or as an exception that you define.</a:t>
            </a:r>
            <a:endParaRPr sz="1200">
              <a:solidFill>
                <a:srgbClr val="565656"/>
              </a:solidFill>
              <a:highlight>
                <a:srgbClr val="FAFAFA"/>
              </a:highlight>
            </a:endParaRPr>
          </a:p>
          <a:p>
            <a:pPr indent="0" lvl="0" marL="0" rtl="0" algn="l">
              <a:lnSpc>
                <a:spcPct val="115000"/>
              </a:lnSpc>
              <a:spcBef>
                <a:spcPts val="1300"/>
              </a:spcBef>
              <a:spcAft>
                <a:spcPts val="0"/>
              </a:spcAft>
              <a:buClr>
                <a:schemeClr val="dk1"/>
              </a:buClr>
              <a:buSzPts val="1100"/>
              <a:buFont typeface="Arial"/>
              <a:buNone/>
            </a:pPr>
            <a:r>
              <a:rPr lang="en" sz="1200">
                <a:solidFill>
                  <a:srgbClr val="565656"/>
                </a:solidFill>
                <a:highlight>
                  <a:srgbClr val="FAFAFA"/>
                </a:highlight>
              </a:rPr>
              <a:t>Anonymous blocks are usually used interactively from a tool, such as SQL*Plus, or in a precompiler, OCI, or SQL*Module application. They are usually used to invoke stored subprograms or to open cursor variables.</a:t>
            </a:r>
            <a:endParaRPr sz="1200">
              <a:solidFill>
                <a:srgbClr val="565656"/>
              </a:solidFill>
              <a:highlight>
                <a:srgbClr val="FAFAFA"/>
              </a:highlight>
            </a:endParaRPr>
          </a:p>
          <a:p>
            <a:pPr indent="0" lvl="0" marL="0" rtl="0" algn="l">
              <a:spcBef>
                <a:spcPts val="1300"/>
              </a:spcBef>
              <a:spcAft>
                <a:spcPts val="0"/>
              </a:spcAft>
              <a:buNone/>
            </a:pPr>
            <a:r>
              <a:t/>
            </a:r>
            <a:endParaRPr sz="1200">
              <a:solidFill>
                <a:srgbClr val="202124"/>
              </a:solidFill>
              <a:highlight>
                <a:srgbClr val="FFFFFF"/>
              </a:highlight>
              <a:latin typeface="Roboto"/>
              <a:ea typeface="Roboto"/>
              <a:cs typeface="Roboto"/>
              <a:sym typeface="Roboto"/>
            </a:endParaRPr>
          </a:p>
        </p:txBody>
      </p:sp>
      <p:sp>
        <p:nvSpPr>
          <p:cNvPr id="567" name="Google Shape;567;gc9cd4a3111_1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9cd4a3111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highlight>
                  <a:srgbClr val="FFFFFF"/>
                </a:highlight>
              </a:rPr>
              <a:t>PL/SQL allows you to create </a:t>
            </a:r>
            <a:r>
              <a:rPr i="1" lang="en" sz="1500">
                <a:solidFill>
                  <a:srgbClr val="333333"/>
                </a:solidFill>
                <a:highlight>
                  <a:srgbClr val="FFFFFF"/>
                </a:highlight>
              </a:rPr>
              <a:t>anonymous blocks</a:t>
            </a:r>
            <a:r>
              <a:rPr lang="en" sz="1500">
                <a:solidFill>
                  <a:srgbClr val="333333"/>
                </a:solidFill>
                <a:highlight>
                  <a:srgbClr val="FFFFFF"/>
                </a:highlight>
              </a:rPr>
              <a:t> (blocks of code that have no name) and </a:t>
            </a:r>
            <a:r>
              <a:rPr b="1" i="1" lang="en" sz="1500">
                <a:solidFill>
                  <a:srgbClr val="333333"/>
                </a:solidFill>
                <a:highlight>
                  <a:srgbClr val="FFFFFF"/>
                </a:highlight>
              </a:rPr>
              <a:t>named blocks</a:t>
            </a:r>
            <a:r>
              <a:rPr lang="en" sz="1500">
                <a:solidFill>
                  <a:srgbClr val="333333"/>
                </a:solidFill>
                <a:highlight>
                  <a:srgbClr val="FFFFFF"/>
                </a:highlight>
              </a:rPr>
              <a:t>, which may be packages, procedures, functions, triggers, or object types.</a:t>
            </a:r>
            <a:endParaRPr sz="1500">
              <a:solidFill>
                <a:srgbClr val="333333"/>
              </a:solidFill>
              <a:highlight>
                <a:srgbClr val="FFFFFF"/>
              </a:highlight>
            </a:endParaRPr>
          </a:p>
          <a:p>
            <a:pPr indent="0" lvl="0" marL="0" rtl="0" algn="l">
              <a:spcBef>
                <a:spcPts val="0"/>
              </a:spcBef>
              <a:spcAft>
                <a:spcPts val="0"/>
              </a:spcAft>
              <a:buNone/>
            </a:pPr>
            <a:r>
              <a:t/>
            </a:r>
            <a:endParaRPr sz="1500">
              <a:solidFill>
                <a:srgbClr val="333333"/>
              </a:solidFill>
              <a:highlight>
                <a:srgbClr val="FFFFFF"/>
              </a:highlight>
            </a:endParaRPr>
          </a:p>
          <a:p>
            <a:pPr indent="0" lvl="0" marL="0" rtl="0" algn="l">
              <a:lnSpc>
                <a:spcPct val="110000"/>
              </a:lnSpc>
              <a:spcBef>
                <a:spcPts val="1100"/>
              </a:spcBef>
              <a:spcAft>
                <a:spcPts val="0"/>
              </a:spcAft>
              <a:buClr>
                <a:schemeClr val="dk1"/>
              </a:buClr>
              <a:buSzPts val="1100"/>
              <a:buFont typeface="Arial"/>
              <a:buNone/>
            </a:pPr>
            <a:r>
              <a:rPr b="1" lang="en" sz="1200">
                <a:solidFill>
                  <a:srgbClr val="565656"/>
                </a:solidFill>
                <a:highlight>
                  <a:srgbClr val="FAFAFA"/>
                </a:highlight>
              </a:rPr>
              <a:t>Stored PL/SQL Units</a:t>
            </a:r>
            <a:endParaRPr b="1" sz="1200">
              <a:solidFill>
                <a:srgbClr val="565656"/>
              </a:solidFill>
              <a:highlight>
                <a:srgbClr val="FAFAFA"/>
              </a:highlight>
            </a:endParaRPr>
          </a:p>
          <a:p>
            <a:pPr indent="0" lvl="0" marL="0" rtl="0" algn="l">
              <a:lnSpc>
                <a:spcPct val="115000"/>
              </a:lnSpc>
              <a:spcBef>
                <a:spcPts val="1300"/>
              </a:spcBef>
              <a:spcAft>
                <a:spcPts val="0"/>
              </a:spcAft>
              <a:buClr>
                <a:schemeClr val="dk1"/>
              </a:buClr>
              <a:buSzPts val="1100"/>
              <a:buFont typeface="Arial"/>
              <a:buNone/>
            </a:pPr>
            <a:r>
              <a:rPr lang="en">
                <a:solidFill>
                  <a:srgbClr val="565656"/>
                </a:solidFill>
                <a:highlight>
                  <a:srgbClr val="FAFAFA"/>
                </a:highlight>
              </a:rPr>
              <a:t>A stored PL/SQL unit is a subprogram (procedure or function) or package that:</a:t>
            </a:r>
            <a:endParaRPr>
              <a:solidFill>
                <a:srgbClr val="565656"/>
              </a:solidFill>
              <a:highlight>
                <a:srgbClr val="FAFAFA"/>
              </a:highlight>
            </a:endParaRPr>
          </a:p>
          <a:p>
            <a:pPr indent="-292100" lvl="0" marL="901700" marR="177800" rtl="0" algn="l">
              <a:lnSpc>
                <a:spcPct val="175000"/>
              </a:lnSpc>
              <a:spcBef>
                <a:spcPts val="2700"/>
              </a:spcBef>
              <a:spcAft>
                <a:spcPts val="0"/>
              </a:spcAft>
              <a:buClr>
                <a:srgbClr val="2276BF"/>
              </a:buClr>
              <a:buSzPts val="1000"/>
              <a:buChar char="●"/>
            </a:pPr>
            <a:r>
              <a:rPr lang="en">
                <a:solidFill>
                  <a:srgbClr val="2276BF"/>
                </a:solidFill>
                <a:highlight>
                  <a:srgbClr val="FAFAFA"/>
                </a:highlight>
              </a:rPr>
              <a:t>Has a name.</a:t>
            </a:r>
            <a:endParaRPr>
              <a:solidFill>
                <a:srgbClr val="2276BF"/>
              </a:solidFill>
              <a:highlight>
                <a:srgbClr val="FAFAFA"/>
              </a:highlight>
            </a:endParaRPr>
          </a:p>
          <a:p>
            <a:pPr indent="-292100" lvl="0" marL="901700" marR="177800" rtl="0" algn="l">
              <a:lnSpc>
                <a:spcPct val="175000"/>
              </a:lnSpc>
              <a:spcBef>
                <a:spcPts val="0"/>
              </a:spcBef>
              <a:spcAft>
                <a:spcPts val="0"/>
              </a:spcAft>
              <a:buClr>
                <a:srgbClr val="2276BF"/>
              </a:buClr>
              <a:buSzPts val="1000"/>
              <a:buChar char="●"/>
            </a:pPr>
            <a:r>
              <a:rPr lang="en">
                <a:solidFill>
                  <a:srgbClr val="2276BF"/>
                </a:solidFill>
                <a:highlight>
                  <a:srgbClr val="FAFAFA"/>
                </a:highlight>
              </a:rPr>
              <a:t>Can take parameters, and can return values.</a:t>
            </a:r>
            <a:endParaRPr>
              <a:solidFill>
                <a:srgbClr val="2276BF"/>
              </a:solidFill>
              <a:highlight>
                <a:srgbClr val="FAFAFA"/>
              </a:highlight>
            </a:endParaRPr>
          </a:p>
          <a:p>
            <a:pPr indent="-292100" lvl="0" marL="901700" marR="177800" rtl="0" algn="l">
              <a:lnSpc>
                <a:spcPct val="175000"/>
              </a:lnSpc>
              <a:spcBef>
                <a:spcPts val="0"/>
              </a:spcBef>
              <a:spcAft>
                <a:spcPts val="0"/>
              </a:spcAft>
              <a:buClr>
                <a:srgbClr val="2276BF"/>
              </a:buClr>
              <a:buSzPts val="1000"/>
              <a:buChar char="●"/>
            </a:pPr>
            <a:r>
              <a:rPr lang="en">
                <a:solidFill>
                  <a:srgbClr val="2276BF"/>
                </a:solidFill>
                <a:highlight>
                  <a:srgbClr val="FAFAFA"/>
                </a:highlight>
              </a:rPr>
              <a:t>Is stored in the data dictionary.</a:t>
            </a:r>
            <a:endParaRPr>
              <a:solidFill>
                <a:srgbClr val="2276BF"/>
              </a:solidFill>
              <a:highlight>
                <a:srgbClr val="FAFAFA"/>
              </a:highlight>
            </a:endParaRPr>
          </a:p>
          <a:p>
            <a:pPr indent="-292100" lvl="0" marL="901700" marR="177800" rtl="0" algn="l">
              <a:lnSpc>
                <a:spcPct val="175000"/>
              </a:lnSpc>
              <a:spcBef>
                <a:spcPts val="0"/>
              </a:spcBef>
              <a:spcAft>
                <a:spcPts val="0"/>
              </a:spcAft>
              <a:buClr>
                <a:srgbClr val="2276BF"/>
              </a:buClr>
              <a:buSzPts val="1000"/>
              <a:buChar char="●"/>
            </a:pPr>
            <a:r>
              <a:rPr lang="en">
                <a:solidFill>
                  <a:srgbClr val="2276BF"/>
                </a:solidFill>
                <a:highlight>
                  <a:srgbClr val="FAFAFA"/>
                </a:highlight>
              </a:rPr>
              <a:t>Can be invoked by many users.</a:t>
            </a:r>
            <a:endParaRPr>
              <a:solidFill>
                <a:srgbClr val="2276BF"/>
              </a:solidFill>
              <a:highlight>
                <a:srgbClr val="FAFAFA"/>
              </a:highlight>
            </a:endParaRPr>
          </a:p>
          <a:p>
            <a:pPr indent="0" lvl="0" marL="0" rtl="0" algn="l">
              <a:spcBef>
                <a:spcPts val="2700"/>
              </a:spcBef>
              <a:spcAft>
                <a:spcPts val="0"/>
              </a:spcAft>
              <a:buNone/>
            </a:pPr>
            <a:r>
              <a:t/>
            </a:r>
            <a:endParaRPr sz="1500">
              <a:solidFill>
                <a:srgbClr val="333333"/>
              </a:solidFill>
              <a:highlight>
                <a:srgbClr val="FFFFFF"/>
              </a:highlight>
            </a:endParaRPr>
          </a:p>
        </p:txBody>
      </p:sp>
      <p:sp>
        <p:nvSpPr>
          <p:cNvPr id="575" name="Google Shape;575;gc9cd4a3111_1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c9cd4a3111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highlight>
                  <a:srgbClr val="FFFFFF"/>
                </a:highlight>
              </a:rPr>
              <a:t>PL/SQL allows you to create </a:t>
            </a:r>
            <a:r>
              <a:rPr i="1" lang="en" sz="1500">
                <a:solidFill>
                  <a:srgbClr val="333333"/>
                </a:solidFill>
                <a:highlight>
                  <a:srgbClr val="FFFFFF"/>
                </a:highlight>
              </a:rPr>
              <a:t>anonymous blocks</a:t>
            </a:r>
            <a:r>
              <a:rPr lang="en" sz="1500">
                <a:solidFill>
                  <a:srgbClr val="333333"/>
                </a:solidFill>
                <a:highlight>
                  <a:srgbClr val="FFFFFF"/>
                </a:highlight>
              </a:rPr>
              <a:t> (blocks of code that have no name) and </a:t>
            </a:r>
            <a:r>
              <a:rPr b="1" i="1" lang="en" sz="1500">
                <a:solidFill>
                  <a:srgbClr val="333333"/>
                </a:solidFill>
                <a:highlight>
                  <a:srgbClr val="FFFFFF"/>
                </a:highlight>
              </a:rPr>
              <a:t>named blocks</a:t>
            </a:r>
            <a:r>
              <a:rPr lang="en" sz="1500">
                <a:solidFill>
                  <a:srgbClr val="333333"/>
                </a:solidFill>
                <a:highlight>
                  <a:srgbClr val="FFFFFF"/>
                </a:highlight>
              </a:rPr>
              <a:t>, which may be packages, procedures, functions, triggers, or object types.</a:t>
            </a:r>
            <a:endParaRPr/>
          </a:p>
        </p:txBody>
      </p:sp>
      <p:sp>
        <p:nvSpPr>
          <p:cNvPr id="585" name="Google Shape;585;gc9cd4a3111_1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c9cd4a3111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highlight>
                  <a:srgbClr val="FFFFFF"/>
                </a:highlight>
              </a:rPr>
              <a:t>PL/SQL allows you to create </a:t>
            </a:r>
            <a:r>
              <a:rPr i="1" lang="en" sz="1500">
                <a:solidFill>
                  <a:srgbClr val="333333"/>
                </a:solidFill>
                <a:highlight>
                  <a:srgbClr val="FFFFFF"/>
                </a:highlight>
              </a:rPr>
              <a:t>anonymous blocks</a:t>
            </a:r>
            <a:r>
              <a:rPr lang="en" sz="1500">
                <a:solidFill>
                  <a:srgbClr val="333333"/>
                </a:solidFill>
                <a:highlight>
                  <a:srgbClr val="FFFFFF"/>
                </a:highlight>
              </a:rPr>
              <a:t> (blocks of code that have no name) and </a:t>
            </a:r>
            <a:r>
              <a:rPr b="1" i="1" lang="en" sz="1500">
                <a:solidFill>
                  <a:srgbClr val="333333"/>
                </a:solidFill>
                <a:highlight>
                  <a:srgbClr val="FFFFFF"/>
                </a:highlight>
              </a:rPr>
              <a:t>named blocks</a:t>
            </a:r>
            <a:r>
              <a:rPr lang="en" sz="1500">
                <a:solidFill>
                  <a:srgbClr val="333333"/>
                </a:solidFill>
                <a:highlight>
                  <a:srgbClr val="FFFFFF"/>
                </a:highlight>
              </a:rPr>
              <a:t>, which may be packages, procedures, functions, triggers, or object types.</a:t>
            </a:r>
            <a:endParaRPr sz="1500">
              <a:solidFill>
                <a:srgbClr val="333333"/>
              </a:solidFill>
              <a:highlight>
                <a:srgbClr val="FFFFFF"/>
              </a:highlight>
            </a:endParaRPr>
          </a:p>
          <a:p>
            <a:pPr indent="0" lvl="0" marL="0" rtl="0" algn="l">
              <a:spcBef>
                <a:spcPts val="0"/>
              </a:spcBef>
              <a:spcAft>
                <a:spcPts val="0"/>
              </a:spcAft>
              <a:buNone/>
            </a:pPr>
            <a:r>
              <a:t/>
            </a:r>
            <a:endParaRPr sz="1500">
              <a:solidFill>
                <a:srgbClr val="333333"/>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The </a:t>
            </a:r>
            <a:r>
              <a:rPr b="1" lang="en" sz="1200">
                <a:solidFill>
                  <a:srgbClr val="202124"/>
                </a:solidFill>
                <a:highlight>
                  <a:srgbClr val="FFFFFF"/>
                </a:highlight>
                <a:latin typeface="Roboto"/>
                <a:ea typeface="Roboto"/>
                <a:cs typeface="Roboto"/>
                <a:sym typeface="Roboto"/>
              </a:rPr>
              <a:t>function</a:t>
            </a:r>
            <a:r>
              <a:rPr lang="en" sz="1200">
                <a:solidFill>
                  <a:srgbClr val="202124"/>
                </a:solidFill>
                <a:highlight>
                  <a:srgbClr val="FFFFFF"/>
                </a:highlight>
                <a:latin typeface="Roboto"/>
                <a:ea typeface="Roboto"/>
                <a:cs typeface="Roboto"/>
                <a:sym typeface="Roboto"/>
              </a:rPr>
              <a:t> must return a value but in </a:t>
            </a:r>
            <a:r>
              <a:rPr b="1" lang="en" sz="1200">
                <a:solidFill>
                  <a:srgbClr val="202124"/>
                </a:solidFill>
                <a:highlight>
                  <a:srgbClr val="FFFFFF"/>
                </a:highlight>
                <a:latin typeface="Roboto"/>
                <a:ea typeface="Roboto"/>
                <a:cs typeface="Roboto"/>
                <a:sym typeface="Roboto"/>
              </a:rPr>
              <a:t>Stored Procedure</a:t>
            </a:r>
            <a:r>
              <a:rPr lang="en" sz="1200">
                <a:solidFill>
                  <a:srgbClr val="202124"/>
                </a:solidFill>
                <a:highlight>
                  <a:srgbClr val="FFFFFF"/>
                </a:highlight>
                <a:latin typeface="Roboto"/>
                <a:ea typeface="Roboto"/>
                <a:cs typeface="Roboto"/>
                <a:sym typeface="Roboto"/>
              </a:rPr>
              <a:t> it is optional. Even a </a:t>
            </a:r>
            <a:r>
              <a:rPr b="1" lang="en" sz="1200">
                <a:solidFill>
                  <a:srgbClr val="202124"/>
                </a:solidFill>
                <a:highlight>
                  <a:srgbClr val="FFFFFF"/>
                </a:highlight>
                <a:latin typeface="Roboto"/>
                <a:ea typeface="Roboto"/>
                <a:cs typeface="Roboto"/>
                <a:sym typeface="Roboto"/>
              </a:rPr>
              <a:t>procedure</a:t>
            </a:r>
            <a:r>
              <a:rPr lang="en" sz="1200">
                <a:solidFill>
                  <a:srgbClr val="202124"/>
                </a:solidFill>
                <a:highlight>
                  <a:srgbClr val="FFFFFF"/>
                </a:highlight>
                <a:latin typeface="Roboto"/>
                <a:ea typeface="Roboto"/>
                <a:cs typeface="Roboto"/>
                <a:sym typeface="Roboto"/>
              </a:rPr>
              <a:t> can return zero or n values. </a:t>
            </a:r>
            <a:r>
              <a:rPr b="1" lang="en" sz="1200">
                <a:solidFill>
                  <a:srgbClr val="202124"/>
                </a:solidFill>
                <a:highlight>
                  <a:srgbClr val="FFFFFF"/>
                </a:highlight>
                <a:latin typeface="Roboto"/>
                <a:ea typeface="Roboto"/>
                <a:cs typeface="Roboto"/>
                <a:sym typeface="Roboto"/>
              </a:rPr>
              <a:t>Functions</a:t>
            </a:r>
            <a:r>
              <a:rPr lang="en" sz="1200">
                <a:solidFill>
                  <a:srgbClr val="202124"/>
                </a:solidFill>
                <a:highlight>
                  <a:srgbClr val="FFFFFF"/>
                </a:highlight>
                <a:latin typeface="Roboto"/>
                <a:ea typeface="Roboto"/>
                <a:cs typeface="Roboto"/>
                <a:sym typeface="Roboto"/>
              </a:rPr>
              <a:t> can have only input parameters for it whereas </a:t>
            </a:r>
            <a:r>
              <a:rPr b="1" lang="en" sz="1200">
                <a:solidFill>
                  <a:srgbClr val="202124"/>
                </a:solidFill>
                <a:highlight>
                  <a:srgbClr val="FFFFFF"/>
                </a:highlight>
                <a:latin typeface="Roboto"/>
                <a:ea typeface="Roboto"/>
                <a:cs typeface="Roboto"/>
                <a:sym typeface="Roboto"/>
              </a:rPr>
              <a:t>Procedures</a:t>
            </a:r>
            <a:r>
              <a:rPr lang="en" sz="1200">
                <a:solidFill>
                  <a:srgbClr val="202124"/>
                </a:solidFill>
                <a:highlight>
                  <a:srgbClr val="FFFFFF"/>
                </a:highlight>
                <a:latin typeface="Roboto"/>
                <a:ea typeface="Roboto"/>
                <a:cs typeface="Roboto"/>
                <a:sym typeface="Roboto"/>
              </a:rPr>
              <a:t> can have input or output parameters. </a:t>
            </a:r>
            <a:r>
              <a:rPr b="1" lang="en" sz="1200">
                <a:solidFill>
                  <a:srgbClr val="202124"/>
                </a:solidFill>
                <a:highlight>
                  <a:srgbClr val="FFFFFF"/>
                </a:highlight>
                <a:latin typeface="Roboto"/>
                <a:ea typeface="Roboto"/>
                <a:cs typeface="Roboto"/>
                <a:sym typeface="Roboto"/>
              </a:rPr>
              <a:t>Functions</a:t>
            </a:r>
            <a:r>
              <a:rPr lang="en" sz="1200">
                <a:solidFill>
                  <a:srgbClr val="202124"/>
                </a:solidFill>
                <a:highlight>
                  <a:srgbClr val="FFFFFF"/>
                </a:highlight>
                <a:latin typeface="Roboto"/>
                <a:ea typeface="Roboto"/>
                <a:cs typeface="Roboto"/>
                <a:sym typeface="Roboto"/>
              </a:rPr>
              <a:t> can be called from </a:t>
            </a:r>
            <a:r>
              <a:rPr b="1" lang="en" sz="1200">
                <a:solidFill>
                  <a:srgbClr val="202124"/>
                </a:solidFill>
                <a:highlight>
                  <a:srgbClr val="FFFFFF"/>
                </a:highlight>
                <a:latin typeface="Roboto"/>
                <a:ea typeface="Roboto"/>
                <a:cs typeface="Roboto"/>
                <a:sym typeface="Roboto"/>
              </a:rPr>
              <a:t>Procedure</a:t>
            </a:r>
            <a:r>
              <a:rPr lang="en" sz="1200">
                <a:solidFill>
                  <a:srgbClr val="202124"/>
                </a:solidFill>
                <a:highlight>
                  <a:srgbClr val="FFFFFF"/>
                </a:highlight>
                <a:latin typeface="Roboto"/>
                <a:ea typeface="Roboto"/>
                <a:cs typeface="Roboto"/>
                <a:sym typeface="Roboto"/>
              </a:rPr>
              <a:t> whereas </a:t>
            </a:r>
            <a:r>
              <a:rPr b="1" lang="en" sz="1200">
                <a:solidFill>
                  <a:srgbClr val="202124"/>
                </a:solidFill>
                <a:highlight>
                  <a:srgbClr val="FFFFFF"/>
                </a:highlight>
                <a:latin typeface="Roboto"/>
                <a:ea typeface="Roboto"/>
                <a:cs typeface="Roboto"/>
                <a:sym typeface="Roboto"/>
              </a:rPr>
              <a:t>Procedures</a:t>
            </a:r>
            <a:r>
              <a:rPr lang="en" sz="1200">
                <a:solidFill>
                  <a:srgbClr val="202124"/>
                </a:solidFill>
                <a:highlight>
                  <a:srgbClr val="FFFFFF"/>
                </a:highlight>
                <a:latin typeface="Roboto"/>
                <a:ea typeface="Roboto"/>
                <a:cs typeface="Roboto"/>
                <a:sym typeface="Roboto"/>
              </a:rPr>
              <a:t> cannot be called from a </a:t>
            </a:r>
            <a:r>
              <a:rPr b="1" lang="en" sz="1200">
                <a:solidFill>
                  <a:srgbClr val="202124"/>
                </a:solidFill>
                <a:highlight>
                  <a:srgbClr val="FFFFFF"/>
                </a:highlight>
                <a:latin typeface="Roboto"/>
                <a:ea typeface="Roboto"/>
                <a:cs typeface="Roboto"/>
                <a:sym typeface="Roboto"/>
              </a:rPr>
              <a:t>Function</a:t>
            </a:r>
            <a:r>
              <a:rPr lang="en" sz="1200">
                <a:solidFill>
                  <a:srgbClr val="202124"/>
                </a:solidFill>
                <a:highlight>
                  <a:srgbClr val="FFFFFF"/>
                </a:highlight>
                <a:latin typeface="Roboto"/>
                <a:ea typeface="Roboto"/>
                <a:cs typeface="Roboto"/>
                <a:sym typeface="Roboto"/>
              </a:rPr>
              <a:t>.</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u="sng">
                <a:solidFill>
                  <a:schemeClr val="hlink"/>
                </a:solidFill>
                <a:highlight>
                  <a:srgbClr val="FFFFFF"/>
                </a:highlight>
                <a:latin typeface="Roboto"/>
                <a:ea typeface="Roboto"/>
                <a:cs typeface="Roboto"/>
                <a:sym typeface="Roboto"/>
                <a:hlinkClick r:id="rId2"/>
              </a:rPr>
              <a:t>https://www.tutorialspoint.com/what-are-the-differences-between-stored-procedures-and-functions</a:t>
            </a:r>
            <a:r>
              <a:rPr lang="en"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p:txBody>
      </p:sp>
      <p:sp>
        <p:nvSpPr>
          <p:cNvPr id="595" name="Google Shape;595;gc9cd4a3111_1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9cd4a3111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highlight>
                  <a:srgbClr val="FFFFFF"/>
                </a:highlight>
              </a:rPr>
              <a:t>PL/SQL allows you to create </a:t>
            </a:r>
            <a:r>
              <a:rPr i="1" lang="en" sz="1500">
                <a:solidFill>
                  <a:srgbClr val="333333"/>
                </a:solidFill>
                <a:highlight>
                  <a:srgbClr val="FFFFFF"/>
                </a:highlight>
              </a:rPr>
              <a:t>anonymous blocks</a:t>
            </a:r>
            <a:r>
              <a:rPr lang="en" sz="1500">
                <a:solidFill>
                  <a:srgbClr val="333333"/>
                </a:solidFill>
                <a:highlight>
                  <a:srgbClr val="FFFFFF"/>
                </a:highlight>
              </a:rPr>
              <a:t> (blocks of code that have no name) and </a:t>
            </a:r>
            <a:r>
              <a:rPr b="1" i="1" lang="en" sz="1500">
                <a:solidFill>
                  <a:srgbClr val="333333"/>
                </a:solidFill>
                <a:highlight>
                  <a:srgbClr val="FFFFFF"/>
                </a:highlight>
              </a:rPr>
              <a:t>named blocks</a:t>
            </a:r>
            <a:r>
              <a:rPr lang="en" sz="1500">
                <a:solidFill>
                  <a:srgbClr val="333333"/>
                </a:solidFill>
                <a:highlight>
                  <a:srgbClr val="FFFFFF"/>
                </a:highlight>
              </a:rPr>
              <a:t>, which may be packages, procedures, functions, triggers, or object types.</a:t>
            </a:r>
            <a:endParaRPr/>
          </a:p>
        </p:txBody>
      </p:sp>
      <p:sp>
        <p:nvSpPr>
          <p:cNvPr id="606" name="Google Shape;606;gc9cd4a3111_1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c9cd4a3111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5400" marR="25400" rtl="0" algn="just">
              <a:lnSpc>
                <a:spcPct val="115000"/>
              </a:lnSpc>
              <a:spcBef>
                <a:spcPts val="600"/>
              </a:spcBef>
              <a:spcAft>
                <a:spcPts val="0"/>
              </a:spcAft>
              <a:buClr>
                <a:schemeClr val="dk1"/>
              </a:buClr>
              <a:buSzPts val="1100"/>
              <a:buFont typeface="Arial"/>
              <a:buNone/>
            </a:pPr>
            <a:r>
              <a:rPr lang="en" sz="1200">
                <a:solidFill>
                  <a:schemeClr val="dk1"/>
                </a:solidFill>
              </a:rPr>
              <a:t>Packages are schema objects that groups logically related PL/SQL types, variables, and subprograms.</a:t>
            </a:r>
            <a:endParaRPr sz="1200">
              <a:solidFill>
                <a:schemeClr val="dk1"/>
              </a:solidFill>
            </a:endParaRPr>
          </a:p>
          <a:p>
            <a:pPr indent="0" lvl="0" marL="25400" marR="25400" rtl="0" algn="just">
              <a:lnSpc>
                <a:spcPct val="115000"/>
              </a:lnSpc>
              <a:spcBef>
                <a:spcPts val="700"/>
              </a:spcBef>
              <a:spcAft>
                <a:spcPts val="0"/>
              </a:spcAft>
              <a:buClr>
                <a:schemeClr val="dk1"/>
              </a:buClr>
              <a:buSzPts val="1100"/>
              <a:buFont typeface="Arial"/>
              <a:buNone/>
            </a:pPr>
            <a:r>
              <a:rPr lang="en" sz="1200">
                <a:solidFill>
                  <a:schemeClr val="dk1"/>
                </a:solidFill>
              </a:rPr>
              <a:t>A package will have two mandatory parts −</a:t>
            </a:r>
            <a:endParaRPr sz="1200">
              <a:solidFill>
                <a:schemeClr val="dk1"/>
              </a:solidFill>
            </a:endParaRPr>
          </a:p>
          <a:p>
            <a:pPr indent="-304800" lvl="0" marL="457200" rtl="0" algn="l">
              <a:lnSpc>
                <a:spcPct val="115000"/>
              </a:lnSpc>
              <a:spcBef>
                <a:spcPts val="700"/>
              </a:spcBef>
              <a:spcAft>
                <a:spcPts val="0"/>
              </a:spcAft>
              <a:buClr>
                <a:schemeClr val="dk1"/>
              </a:buClr>
              <a:buSzPts val="1200"/>
              <a:buChar char="●"/>
            </a:pPr>
            <a:r>
              <a:rPr lang="en" sz="1200">
                <a:solidFill>
                  <a:schemeClr val="dk1"/>
                </a:solidFill>
              </a:rPr>
              <a:t>Package specification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Package body or definition</a:t>
            </a:r>
            <a:endParaRPr sz="1200">
              <a:solidFill>
                <a:schemeClr val="dk1"/>
              </a:solidFill>
            </a:endParaRPr>
          </a:p>
          <a:p>
            <a:pPr indent="0" lvl="0" marL="0" rtl="0" algn="l">
              <a:spcBef>
                <a:spcPts val="400"/>
              </a:spcBef>
              <a:spcAft>
                <a:spcPts val="0"/>
              </a:spcAft>
              <a:buNone/>
            </a:pPr>
            <a:r>
              <a:t/>
            </a:r>
            <a:endParaRPr sz="1500">
              <a:solidFill>
                <a:srgbClr val="333333"/>
              </a:solidFill>
              <a:highlight>
                <a:srgbClr val="FFFFFF"/>
              </a:highlight>
            </a:endParaRPr>
          </a:p>
        </p:txBody>
      </p:sp>
      <p:sp>
        <p:nvSpPr>
          <p:cNvPr id="614" name="Google Shape;614;gc9cd4a3111_1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271a8aa22_0_231: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c271a8aa2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c9cd4a3111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rPr>
              <a:t>The specification is the interface to the package. It just DECLARES the types, variables, constants, exceptions, cursors, and subprograms that can be referenced from outside the package. In other words, it contains all information about the content of the package, but excludes the code for the subprograms.</a:t>
            </a:r>
            <a:endParaRPr/>
          </a:p>
        </p:txBody>
      </p:sp>
      <p:sp>
        <p:nvSpPr>
          <p:cNvPr id="643" name="Google Shape;643;gc9cd4a3111_1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c9cd4a3111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rPr>
              <a:t>The package body has the codes for various methods declared in the package specification and other private declarations, which are hidden from the code outside the package.</a:t>
            </a:r>
            <a:endParaRPr/>
          </a:p>
        </p:txBody>
      </p:sp>
      <p:sp>
        <p:nvSpPr>
          <p:cNvPr id="651" name="Google Shape;651;gc9cd4a3111_1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c9ecb19ac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c9ecb19ac2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c9cd4a3111_1_168: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c9cd4a3111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c9cd4a3111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2"/>
              </a:rPr>
              <a:t>https://docs.oracle.com/cd/A57673_01/DOC/server/doc/SCN73/ch15.htm</a:t>
            </a:r>
            <a:r>
              <a:rPr lang="en" sz="1200">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25400" marR="25400" rtl="0" algn="just">
              <a:lnSpc>
                <a:spcPct val="115000"/>
              </a:lnSpc>
              <a:spcBef>
                <a:spcPts val="600"/>
              </a:spcBef>
              <a:spcAft>
                <a:spcPts val="0"/>
              </a:spcAft>
              <a:buClr>
                <a:schemeClr val="dk1"/>
              </a:buClr>
              <a:buSzPts val="1100"/>
              <a:buFont typeface="Arial"/>
              <a:buNone/>
            </a:pPr>
            <a:r>
              <a:rPr lang="en">
                <a:solidFill>
                  <a:schemeClr val="dk1"/>
                </a:solidFill>
              </a:rPr>
              <a:t>Triggers are </a:t>
            </a:r>
            <a:r>
              <a:rPr b="1" lang="en">
                <a:solidFill>
                  <a:schemeClr val="dk1"/>
                </a:solidFill>
              </a:rPr>
              <a:t>stored programs</a:t>
            </a:r>
            <a:r>
              <a:rPr lang="en">
                <a:solidFill>
                  <a:schemeClr val="dk1"/>
                </a:solidFill>
              </a:rPr>
              <a:t>, which are </a:t>
            </a:r>
            <a:r>
              <a:rPr b="1" lang="en">
                <a:solidFill>
                  <a:schemeClr val="dk1"/>
                </a:solidFill>
              </a:rPr>
              <a:t>automatically executed or fired</a:t>
            </a:r>
            <a:r>
              <a:rPr lang="en">
                <a:solidFill>
                  <a:schemeClr val="dk1"/>
                </a:solidFill>
              </a:rPr>
              <a:t> when some events occur. Triggers are, in fact, written to be executed in response to any of the following events −</a:t>
            </a:r>
            <a:endParaRPr>
              <a:solidFill>
                <a:schemeClr val="dk1"/>
              </a:solidFill>
            </a:endParaRPr>
          </a:p>
          <a:p>
            <a:pPr indent="-298450" lvl="0" marL="457200" rtl="0" algn="l">
              <a:lnSpc>
                <a:spcPct val="115000"/>
              </a:lnSpc>
              <a:spcBef>
                <a:spcPts val="700"/>
              </a:spcBef>
              <a:spcAft>
                <a:spcPts val="0"/>
              </a:spcAft>
              <a:buClr>
                <a:schemeClr val="dk1"/>
              </a:buClr>
              <a:buSzPts val="1100"/>
              <a:buChar char="●"/>
            </a:pPr>
            <a:r>
              <a:rPr lang="en">
                <a:solidFill>
                  <a:schemeClr val="dk1"/>
                </a:solidFill>
              </a:rPr>
              <a:t>A database manipulation (DML) statement (DELETE, INSERT, or UPDATE)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database definition (DDL) statement (CREATE, ALTER, or DROP).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database operation (SERVERERROR, LOGON, LOGOFF, STARTUP, or SHUTDOWN).</a:t>
            </a:r>
            <a:endParaRPr>
              <a:solidFill>
                <a:schemeClr val="dk1"/>
              </a:solidFill>
            </a:endParaRPr>
          </a:p>
          <a:p>
            <a:pPr indent="0" lvl="0" marL="25400" marR="25400" rtl="0" algn="just">
              <a:lnSpc>
                <a:spcPct val="115000"/>
              </a:lnSpc>
              <a:spcBef>
                <a:spcPts val="600"/>
              </a:spcBef>
              <a:spcAft>
                <a:spcPts val="0"/>
              </a:spcAft>
              <a:buNone/>
            </a:pPr>
            <a:r>
              <a:t/>
            </a:r>
            <a:endParaRPr b="1" sz="1300">
              <a:solidFill>
                <a:schemeClr val="dk1"/>
              </a:solidFill>
            </a:endParaRPr>
          </a:p>
          <a:p>
            <a:pPr indent="0" lvl="0" marL="25400" marR="25400" rtl="0" algn="just">
              <a:lnSpc>
                <a:spcPct val="115000"/>
              </a:lnSpc>
              <a:spcBef>
                <a:spcPts val="700"/>
              </a:spcBef>
              <a:spcAft>
                <a:spcPts val="0"/>
              </a:spcAft>
              <a:buClr>
                <a:schemeClr val="dk1"/>
              </a:buClr>
              <a:buSzPts val="1100"/>
              <a:buFont typeface="Arial"/>
              <a:buNone/>
            </a:pPr>
            <a:r>
              <a:rPr b="1" lang="en" sz="1300">
                <a:solidFill>
                  <a:schemeClr val="dk1"/>
                </a:solidFill>
              </a:rPr>
              <a:t>Triggers can be defined on the table, view, schema, or database with which the event is associated.</a:t>
            </a:r>
            <a:endParaRPr b="1" sz="1400">
              <a:solidFill>
                <a:schemeClr val="dk1"/>
              </a:solidFill>
            </a:endParaRPr>
          </a:p>
          <a:p>
            <a:pPr indent="0" lvl="0" marL="0" rtl="0" algn="l">
              <a:spcBef>
                <a:spcPts val="700"/>
              </a:spcBef>
              <a:spcAft>
                <a:spcPts val="0"/>
              </a:spcAft>
              <a:buNone/>
            </a:pPr>
            <a:r>
              <a:t/>
            </a:r>
            <a:endParaRPr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How Triggers Are Used</a:t>
            </a:r>
            <a:endParaRPr b="1" sz="13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In many cases, triggers supplement the standard capabilities of Oracle to provide a highly customized database management system. For example, a trigger can permit DML operations against a table only if they are issued during regular business hours. The standard security features of Oracle, roles and privileges, govern which users can submit DML statements against the table. In addition, the trigger further restricts DML operations to occur only at certain times during weekdays. This is just one way that you can use triggers to customize information management in an Oracle database.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addition, triggers are commonly used to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automatically generate derived column values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prevent invalid transactions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enforce complex security authorizations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enforce referential integrity across nodes in a distributed database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enforce complex business rules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transparent event logging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sophisticated auditing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maintain synchronous table replicates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gather statistics on table access</a:t>
            </a:r>
            <a:endParaRPr>
              <a:solidFill>
                <a:schemeClr val="dk1"/>
              </a:solidFill>
            </a:endParaRPr>
          </a:p>
          <a:p>
            <a:pPr indent="0" lvl="0" marL="0" rtl="0" algn="l">
              <a:spcBef>
                <a:spcPts val="1200"/>
              </a:spcBef>
              <a:spcAft>
                <a:spcPts val="0"/>
              </a:spcAft>
              <a:buNone/>
            </a:pPr>
            <a:r>
              <a:t/>
            </a:r>
            <a:endParaRPr sz="1200">
              <a:solidFill>
                <a:schemeClr val="dk1"/>
              </a:solidFill>
            </a:endParaRPr>
          </a:p>
        </p:txBody>
      </p:sp>
      <p:sp>
        <p:nvSpPr>
          <p:cNvPr id="673" name="Google Shape;673;gc9cd4a3111_1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c9cd4a3111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c9cd4a3111_1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ca7c156b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ca7c156bc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c9cd4a3111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5400" marR="25400" rtl="0" algn="just">
              <a:lnSpc>
                <a:spcPct val="115000"/>
              </a:lnSpc>
              <a:spcBef>
                <a:spcPts val="600"/>
              </a:spcBef>
              <a:spcAft>
                <a:spcPts val="0"/>
              </a:spcAft>
              <a:buClr>
                <a:schemeClr val="dk1"/>
              </a:buClr>
              <a:buSzPts val="1100"/>
              <a:buFont typeface="Arial"/>
              <a:buNone/>
            </a:pPr>
            <a:r>
              <a:rPr lang="en" sz="1200">
                <a:solidFill>
                  <a:schemeClr val="dk1"/>
                </a:solidFill>
              </a:rPr>
              <a:t>An exception is an error condition during a program execution. PL/SQL supports programmers to catch such conditions using EXCEPTION block in the program and an appropriate action is taken against the error condition. There are two types of exceptions −</a:t>
            </a:r>
            <a:endParaRPr sz="1200">
              <a:solidFill>
                <a:schemeClr val="dk1"/>
              </a:solidFill>
            </a:endParaRPr>
          </a:p>
          <a:p>
            <a:pPr indent="-304800" lvl="0" marL="457200" rtl="0" algn="l">
              <a:lnSpc>
                <a:spcPct val="115000"/>
              </a:lnSpc>
              <a:spcBef>
                <a:spcPts val="700"/>
              </a:spcBef>
              <a:spcAft>
                <a:spcPts val="0"/>
              </a:spcAft>
              <a:buClr>
                <a:schemeClr val="dk1"/>
              </a:buClr>
              <a:buSzPts val="1200"/>
              <a:buChar char="●"/>
            </a:pPr>
            <a:r>
              <a:rPr lang="en" sz="1200">
                <a:solidFill>
                  <a:schemeClr val="dk1"/>
                </a:solidFill>
              </a:rPr>
              <a:t>System-defined exceptions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User-defined exceptions</a:t>
            </a:r>
            <a:endParaRPr sz="12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lang="en" sz="1750">
                <a:solidFill>
                  <a:schemeClr val="dk1"/>
                </a:solidFill>
              </a:rPr>
              <a:t>Syntax for Exception Handling</a:t>
            </a:r>
            <a:endParaRPr sz="1750">
              <a:solidFill>
                <a:schemeClr val="dk1"/>
              </a:solidFill>
            </a:endParaRPr>
          </a:p>
          <a:p>
            <a:pPr indent="0" lvl="0" marL="25400" marR="25400" rtl="0" algn="just">
              <a:lnSpc>
                <a:spcPct val="115000"/>
              </a:lnSpc>
              <a:spcBef>
                <a:spcPts val="600"/>
              </a:spcBef>
              <a:spcAft>
                <a:spcPts val="0"/>
              </a:spcAft>
              <a:buClr>
                <a:schemeClr val="dk1"/>
              </a:buClr>
              <a:buSzPts val="1100"/>
              <a:buFont typeface="Arial"/>
              <a:buNone/>
            </a:pPr>
            <a:r>
              <a:rPr lang="en" sz="1200">
                <a:solidFill>
                  <a:schemeClr val="dk1"/>
                </a:solidFill>
              </a:rPr>
              <a:t>The general syntax for exception handling is as follows. Here you can list down as many exceptions as you can handle. The default exception will be handled using </a:t>
            </a:r>
            <a:r>
              <a:rPr i="1" lang="en" sz="1200">
                <a:solidFill>
                  <a:schemeClr val="dk1"/>
                </a:solidFill>
              </a:rPr>
              <a:t>WHEN others THEN</a:t>
            </a:r>
            <a:r>
              <a:rPr lang="en" sz="1200">
                <a:solidFill>
                  <a:schemeClr val="dk1"/>
                </a:solidFill>
              </a:rPr>
              <a:t> −</a:t>
            </a:r>
            <a:endParaRPr sz="1200">
              <a:solidFill>
                <a:schemeClr val="dk1"/>
              </a:solidFill>
            </a:endParaRPr>
          </a:p>
          <a:p>
            <a:pPr indent="0" lvl="0" marL="0" rtl="0" algn="l">
              <a:spcBef>
                <a:spcPts val="700"/>
              </a:spcBef>
              <a:spcAft>
                <a:spcPts val="0"/>
              </a:spcAft>
              <a:buNone/>
            </a:pPr>
            <a:r>
              <a:t/>
            </a:r>
            <a:endParaRPr/>
          </a:p>
        </p:txBody>
      </p:sp>
      <p:sp>
        <p:nvSpPr>
          <p:cNvPr id="711" name="Google Shape;711;gc9cd4a3111_1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ca7c156bc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5400" marR="25400" rtl="0" algn="just">
              <a:lnSpc>
                <a:spcPct val="115000"/>
              </a:lnSpc>
              <a:spcBef>
                <a:spcPts val="600"/>
              </a:spcBef>
              <a:spcAft>
                <a:spcPts val="0"/>
              </a:spcAft>
              <a:buNone/>
            </a:pPr>
            <a:r>
              <a:rPr lang="en" sz="1200">
                <a:solidFill>
                  <a:schemeClr val="dk1"/>
                </a:solidFill>
              </a:rPr>
              <a:t>An exception is an error condition during a program execution. PL/SQL supports programmers to catch such conditions using EXCEPTION block in the program and an appropriate action is taken against the error condition. There are two types of exceptions −</a:t>
            </a:r>
            <a:endParaRPr sz="1200">
              <a:solidFill>
                <a:schemeClr val="dk1"/>
              </a:solidFill>
            </a:endParaRPr>
          </a:p>
          <a:p>
            <a:pPr indent="-304800" lvl="0" marL="457200" rtl="0" algn="l">
              <a:lnSpc>
                <a:spcPct val="115000"/>
              </a:lnSpc>
              <a:spcBef>
                <a:spcPts val="700"/>
              </a:spcBef>
              <a:spcAft>
                <a:spcPts val="0"/>
              </a:spcAft>
              <a:buClr>
                <a:schemeClr val="dk1"/>
              </a:buClr>
              <a:buSzPts val="1200"/>
              <a:buChar char="●"/>
            </a:pPr>
            <a:r>
              <a:rPr lang="en" sz="1200">
                <a:solidFill>
                  <a:schemeClr val="dk1"/>
                </a:solidFill>
              </a:rPr>
              <a:t>System-defined exceptions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User-defined exceptions</a:t>
            </a:r>
            <a:endParaRPr sz="1200">
              <a:solidFill>
                <a:schemeClr val="dk1"/>
              </a:solidFill>
            </a:endParaRPr>
          </a:p>
          <a:p>
            <a:pPr indent="0" lvl="0" marL="0" rtl="0" algn="l">
              <a:lnSpc>
                <a:spcPct val="115000"/>
              </a:lnSpc>
              <a:spcBef>
                <a:spcPts val="1800"/>
              </a:spcBef>
              <a:spcAft>
                <a:spcPts val="0"/>
              </a:spcAft>
              <a:buNone/>
            </a:pPr>
            <a:r>
              <a:rPr lang="en" sz="1750">
                <a:solidFill>
                  <a:schemeClr val="dk1"/>
                </a:solidFill>
              </a:rPr>
              <a:t>Syntax for Exception Handling</a:t>
            </a:r>
            <a:endParaRPr sz="1750">
              <a:solidFill>
                <a:schemeClr val="dk1"/>
              </a:solidFill>
            </a:endParaRPr>
          </a:p>
          <a:p>
            <a:pPr indent="0" lvl="0" marL="25400" marR="25400" rtl="0" algn="just">
              <a:lnSpc>
                <a:spcPct val="115000"/>
              </a:lnSpc>
              <a:spcBef>
                <a:spcPts val="600"/>
              </a:spcBef>
              <a:spcAft>
                <a:spcPts val="0"/>
              </a:spcAft>
              <a:buNone/>
            </a:pPr>
            <a:r>
              <a:rPr lang="en" sz="1200">
                <a:solidFill>
                  <a:schemeClr val="dk1"/>
                </a:solidFill>
              </a:rPr>
              <a:t>The general syntax for exception handling is as follows. Here you can list down as many exceptions as you can handle. The default exception will be handled using </a:t>
            </a:r>
            <a:r>
              <a:rPr i="1" lang="en" sz="1200">
                <a:solidFill>
                  <a:schemeClr val="dk1"/>
                </a:solidFill>
              </a:rPr>
              <a:t>WHEN others THEN</a:t>
            </a:r>
            <a:r>
              <a:rPr lang="en" sz="1200">
                <a:solidFill>
                  <a:schemeClr val="dk1"/>
                </a:solidFill>
              </a:rPr>
              <a:t> −</a:t>
            </a:r>
            <a:endParaRPr sz="1200">
              <a:solidFill>
                <a:schemeClr val="dk1"/>
              </a:solidFill>
            </a:endParaRPr>
          </a:p>
          <a:p>
            <a:pPr indent="0" lvl="0" marL="0" rtl="0" algn="l">
              <a:spcBef>
                <a:spcPts val="700"/>
              </a:spcBef>
              <a:spcAft>
                <a:spcPts val="0"/>
              </a:spcAft>
              <a:buNone/>
            </a:pPr>
            <a:r>
              <a:t/>
            </a:r>
            <a:endParaRPr/>
          </a:p>
        </p:txBody>
      </p:sp>
      <p:sp>
        <p:nvSpPr>
          <p:cNvPr id="718" name="Google Shape;718;gca7c156bc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c271a8aa22_0_994: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c271a8aa22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85f1068d7_0_0: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85f1068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illustrates the “TRADITIONAL” approach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of having to use app code and multiple SQL statement executions to </a:t>
            </a:r>
            <a:r>
              <a:rPr lang="en"/>
              <a:t>retrieve</a:t>
            </a:r>
            <a:r>
              <a:rPr lang="en"/>
              <a:t> desired info</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0645AD"/>
                </a:solidFill>
                <a:highlight>
                  <a:srgbClr val="FFFFFF"/>
                </a:highlight>
                <a:uFill>
                  <a:noFill/>
                </a:uFill>
                <a:hlinkClick r:id="rId2">
                  <a:extLst>
                    <a:ext uri="{A12FA001-AC4F-418D-AE19-62706E023703}">
                      <ahyp:hlinkClr val="tx"/>
                    </a:ext>
                  </a:extLst>
                </a:hlinkClick>
              </a:rPr>
              <a:t>Procedural programming</a:t>
            </a:r>
            <a:r>
              <a:rPr lang="en" sz="1050">
                <a:solidFill>
                  <a:srgbClr val="202122"/>
                </a:solidFill>
                <a:highlight>
                  <a:srgbClr val="FFFFFF"/>
                </a:highlight>
              </a:rPr>
              <a:t> is a type of imperative programming in which the program is built from one or more procedures (also termed </a:t>
            </a:r>
            <a:r>
              <a:rPr lang="en" sz="1050">
                <a:solidFill>
                  <a:srgbClr val="0645AD"/>
                </a:solidFill>
                <a:highlight>
                  <a:srgbClr val="FFFFFF"/>
                </a:highlight>
                <a:uFill>
                  <a:noFill/>
                </a:uFill>
                <a:hlinkClick r:id="rId3">
                  <a:extLst>
                    <a:ext uri="{A12FA001-AC4F-418D-AE19-62706E023703}">
                      <ahyp:hlinkClr val="tx"/>
                    </a:ext>
                  </a:extLst>
                </a:hlinkClick>
              </a:rPr>
              <a:t>subroutines</a:t>
            </a:r>
            <a:r>
              <a:rPr lang="en" sz="1050">
                <a:solidFill>
                  <a:srgbClr val="202122"/>
                </a:solidFill>
                <a:highlight>
                  <a:srgbClr val="FFFFFF"/>
                </a:highlight>
              </a:rPr>
              <a:t> or functions). The terms are often used as synonyms, but the use of procedures has a dramatic effect on how imperative programs appear and how they are constructed.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c271a8aa22_0_100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c271a8aa22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c7a8b398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c7a8b398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b69d95ec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b69d95ec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885cfbd8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https://www.tutorialspoint.com/plsql/plsql_overview.htm#:~:text=PL%2FSQL%20allows%20sending%20an,update%20data%20in%20a%20database.</a:t>
            </a:r>
            <a:endParaRPr/>
          </a:p>
        </p:txBody>
      </p:sp>
      <p:sp>
        <p:nvSpPr>
          <p:cNvPr id="374" name="Google Shape;374;gc885cfbd81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3ce03059c_1_12: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3ce03059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rgbClr val="424F62"/>
              </a:buClr>
              <a:buSzPts val="1600"/>
              <a:buChar char="●"/>
            </a:pPr>
            <a:r>
              <a:rPr lang="en" sz="1600">
                <a:solidFill>
                  <a:srgbClr val="424F62"/>
                </a:solidFill>
              </a:rPr>
              <a:t>Code is normally executed dynamically and it makes calls to internal c routines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271a8aa22_0_1237: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271a8aa22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https://www.plsqltutorial.com/plsql-block-structure/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https://www.oreilly.com/library/view/oracle-plsql-programming/9780596805401/ch03s01.html</a:t>
            </a:r>
            <a:r>
              <a:rPr lang="en"/>
              <a:t> (this 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lnSpc>
                <a:spcPct val="115000"/>
              </a:lnSpc>
              <a:spcBef>
                <a:spcPts val="1100"/>
              </a:spcBef>
              <a:spcAft>
                <a:spcPts val="0"/>
              </a:spcAft>
              <a:buClr>
                <a:schemeClr val="dk1"/>
              </a:buClr>
              <a:buSzPts val="1100"/>
              <a:buFont typeface="Arial"/>
              <a:buNone/>
            </a:pPr>
            <a:r>
              <a:rPr lang="en" sz="1200">
                <a:solidFill>
                  <a:srgbClr val="333333"/>
                </a:solidFill>
                <a:highlight>
                  <a:srgbClr val="FFFFFF"/>
                </a:highlight>
              </a:rPr>
              <a:t>A PL/SQL block has up to four different sections, only one of which is mandatory:</a:t>
            </a:r>
            <a:endParaRPr sz="1200">
              <a:solidFill>
                <a:srgbClr val="333333"/>
              </a:solidFill>
              <a:highlight>
                <a:srgbClr val="FFFFFF"/>
              </a:highlight>
            </a:endParaRPr>
          </a:p>
          <a:p>
            <a:pPr indent="0" lvl="0" marL="863600" rtl="0" algn="l">
              <a:lnSpc>
                <a:spcPct val="115000"/>
              </a:lnSpc>
              <a:spcBef>
                <a:spcPts val="2300"/>
              </a:spcBef>
              <a:spcAft>
                <a:spcPts val="0"/>
              </a:spcAft>
              <a:buClr>
                <a:schemeClr val="dk1"/>
              </a:buClr>
              <a:buSzPts val="1100"/>
              <a:buFont typeface="Arial"/>
              <a:buNone/>
            </a:pPr>
            <a:r>
              <a:rPr b="1" lang="en" sz="1200">
                <a:solidFill>
                  <a:srgbClr val="333333"/>
                </a:solidFill>
                <a:highlight>
                  <a:srgbClr val="FFFFFF"/>
                </a:highlight>
              </a:rPr>
              <a:t>Header</a:t>
            </a:r>
            <a:endParaRPr b="1" sz="1200">
              <a:solidFill>
                <a:srgbClr val="333333"/>
              </a:solidFill>
              <a:highlight>
                <a:srgbClr val="FFFFFF"/>
              </a:highlight>
            </a:endParaRPr>
          </a:p>
          <a:p>
            <a:pPr indent="0" lvl="0" marL="863600" rtl="0" algn="l">
              <a:lnSpc>
                <a:spcPct val="115000"/>
              </a:lnSpc>
              <a:spcBef>
                <a:spcPts val="3400"/>
              </a:spcBef>
              <a:spcAft>
                <a:spcPts val="0"/>
              </a:spcAft>
              <a:buClr>
                <a:schemeClr val="dk1"/>
              </a:buClr>
              <a:buSzPts val="1100"/>
              <a:buFont typeface="Arial"/>
              <a:buNone/>
            </a:pPr>
            <a:r>
              <a:rPr lang="en" sz="1200">
                <a:solidFill>
                  <a:srgbClr val="333333"/>
                </a:solidFill>
                <a:highlight>
                  <a:srgbClr val="FFFFFF"/>
                </a:highlight>
              </a:rPr>
              <a:t>Used only for named blocks. The header determines the way the named block or program must be called. Optional.</a:t>
            </a:r>
            <a:endParaRPr sz="1200">
              <a:solidFill>
                <a:srgbClr val="333333"/>
              </a:solidFill>
              <a:highlight>
                <a:srgbClr val="FFFFFF"/>
              </a:highlight>
            </a:endParaRPr>
          </a:p>
          <a:p>
            <a:pPr indent="0" lvl="0" marL="863600" rtl="0" algn="l">
              <a:lnSpc>
                <a:spcPct val="115000"/>
              </a:lnSpc>
              <a:spcBef>
                <a:spcPts val="4900"/>
              </a:spcBef>
              <a:spcAft>
                <a:spcPts val="0"/>
              </a:spcAft>
              <a:buClr>
                <a:schemeClr val="dk1"/>
              </a:buClr>
              <a:buSzPts val="1100"/>
              <a:buFont typeface="Arial"/>
              <a:buNone/>
            </a:pPr>
            <a:r>
              <a:rPr b="1" lang="en" sz="1200">
                <a:solidFill>
                  <a:srgbClr val="333333"/>
                </a:solidFill>
                <a:highlight>
                  <a:srgbClr val="FFFFFF"/>
                </a:highlight>
              </a:rPr>
              <a:t>Declaration section</a:t>
            </a:r>
            <a:endParaRPr b="1" sz="1200">
              <a:solidFill>
                <a:srgbClr val="333333"/>
              </a:solidFill>
              <a:highlight>
                <a:srgbClr val="FFFFFF"/>
              </a:highlight>
            </a:endParaRPr>
          </a:p>
          <a:p>
            <a:pPr indent="0" lvl="0" marL="863600" rtl="0" algn="l">
              <a:lnSpc>
                <a:spcPct val="115000"/>
              </a:lnSpc>
              <a:spcBef>
                <a:spcPts val="3400"/>
              </a:spcBef>
              <a:spcAft>
                <a:spcPts val="0"/>
              </a:spcAft>
              <a:buClr>
                <a:schemeClr val="dk1"/>
              </a:buClr>
              <a:buSzPts val="1100"/>
              <a:buFont typeface="Arial"/>
              <a:buNone/>
            </a:pPr>
            <a:r>
              <a:rPr lang="en" sz="1200">
                <a:solidFill>
                  <a:srgbClr val="333333"/>
                </a:solidFill>
                <a:highlight>
                  <a:srgbClr val="FFFFFF"/>
                </a:highlight>
              </a:rPr>
              <a:t>Identifies variables</a:t>
            </a:r>
            <a:r>
              <a:rPr lang="en" sz="1200">
                <a:solidFill>
                  <a:srgbClr val="333333"/>
                </a:solidFill>
                <a:highlight>
                  <a:srgbClr val="FFFFFF"/>
                </a:highlight>
              </a:rPr>
              <a:t>, cursors, and subblocks that are referenced in the execution and exception sections. Optional.</a:t>
            </a:r>
            <a:endParaRPr sz="1200">
              <a:solidFill>
                <a:srgbClr val="333333"/>
              </a:solidFill>
              <a:highlight>
                <a:srgbClr val="FFFFFF"/>
              </a:highlight>
            </a:endParaRPr>
          </a:p>
          <a:p>
            <a:pPr indent="0" lvl="0" marL="863600" rtl="0" algn="l">
              <a:lnSpc>
                <a:spcPct val="115000"/>
              </a:lnSpc>
              <a:spcBef>
                <a:spcPts val="4900"/>
              </a:spcBef>
              <a:spcAft>
                <a:spcPts val="0"/>
              </a:spcAft>
              <a:buClr>
                <a:schemeClr val="dk1"/>
              </a:buClr>
              <a:buSzPts val="1100"/>
              <a:buFont typeface="Arial"/>
              <a:buNone/>
            </a:pPr>
            <a:r>
              <a:rPr b="1" lang="en" sz="1200">
                <a:solidFill>
                  <a:srgbClr val="333333"/>
                </a:solidFill>
                <a:highlight>
                  <a:srgbClr val="FFFFFF"/>
                </a:highlight>
              </a:rPr>
              <a:t>Execution section</a:t>
            </a:r>
            <a:endParaRPr b="1" sz="1200">
              <a:solidFill>
                <a:srgbClr val="333333"/>
              </a:solidFill>
              <a:highlight>
                <a:srgbClr val="FFFFFF"/>
              </a:highlight>
            </a:endParaRPr>
          </a:p>
          <a:p>
            <a:pPr indent="0" lvl="0" marL="863600" rtl="0" algn="l">
              <a:lnSpc>
                <a:spcPct val="115000"/>
              </a:lnSpc>
              <a:spcBef>
                <a:spcPts val="3400"/>
              </a:spcBef>
              <a:spcAft>
                <a:spcPts val="0"/>
              </a:spcAft>
              <a:buClr>
                <a:schemeClr val="dk1"/>
              </a:buClr>
              <a:buSzPts val="1100"/>
              <a:buFont typeface="Arial"/>
              <a:buNone/>
            </a:pPr>
            <a:r>
              <a:rPr lang="en" sz="1200">
                <a:solidFill>
                  <a:srgbClr val="333333"/>
                </a:solidFill>
                <a:highlight>
                  <a:srgbClr val="FFFFFF"/>
                </a:highlight>
              </a:rPr>
              <a:t>Statements the PL/SQL runtime engine will execute at runtime. Mandatory.</a:t>
            </a:r>
            <a:endParaRPr sz="1200">
              <a:solidFill>
                <a:srgbClr val="333333"/>
              </a:solidFill>
              <a:highlight>
                <a:srgbClr val="FFFFFF"/>
              </a:highlight>
            </a:endParaRPr>
          </a:p>
          <a:p>
            <a:pPr indent="0" lvl="0" marL="863600" rtl="0" algn="l">
              <a:lnSpc>
                <a:spcPct val="115000"/>
              </a:lnSpc>
              <a:spcBef>
                <a:spcPts val="4900"/>
              </a:spcBef>
              <a:spcAft>
                <a:spcPts val="0"/>
              </a:spcAft>
              <a:buClr>
                <a:schemeClr val="dk1"/>
              </a:buClr>
              <a:buSzPts val="1100"/>
              <a:buFont typeface="Arial"/>
              <a:buNone/>
            </a:pPr>
            <a:r>
              <a:rPr b="1" lang="en" sz="1200">
                <a:solidFill>
                  <a:srgbClr val="333333"/>
                </a:solidFill>
                <a:highlight>
                  <a:srgbClr val="FFFFFF"/>
                </a:highlight>
              </a:rPr>
              <a:t>Exception section</a:t>
            </a:r>
            <a:endParaRPr b="1" sz="1200">
              <a:solidFill>
                <a:srgbClr val="333333"/>
              </a:solidFill>
              <a:highlight>
                <a:srgbClr val="FFFFFF"/>
              </a:highlight>
            </a:endParaRPr>
          </a:p>
          <a:p>
            <a:pPr indent="0" lvl="0" marL="863600" rtl="0" algn="l">
              <a:lnSpc>
                <a:spcPct val="115000"/>
              </a:lnSpc>
              <a:spcBef>
                <a:spcPts val="3400"/>
              </a:spcBef>
              <a:spcAft>
                <a:spcPts val="0"/>
              </a:spcAft>
              <a:buClr>
                <a:schemeClr val="dk1"/>
              </a:buClr>
              <a:buSzPts val="1100"/>
              <a:buFont typeface="Arial"/>
              <a:buNone/>
            </a:pPr>
            <a:r>
              <a:rPr lang="en" sz="1200">
                <a:solidFill>
                  <a:srgbClr val="333333"/>
                </a:solidFill>
                <a:highlight>
                  <a:srgbClr val="FFFFFF"/>
                </a:highlight>
              </a:rPr>
              <a:t>Handles exceptions to normal processing (warnings and error conditions). Optional.</a:t>
            </a:r>
            <a:endParaRPr sz="1200">
              <a:solidFill>
                <a:srgbClr val="333333"/>
              </a:solidFill>
              <a:highlight>
                <a:srgbClr val="FFFFFF"/>
              </a:highlight>
            </a:endParaRPr>
          </a:p>
          <a:p>
            <a:pPr indent="0" lvl="0" marL="0" rtl="0" algn="l">
              <a:spcBef>
                <a:spcPts val="49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9ecb19ac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c9ecb19ac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271a8aa22_0_952: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c271a8aa22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 (Dots + Water)"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4400"/>
              <a:buNone/>
              <a:defRPr sz="44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p:txBody>
      </p:sp>
      <p:sp>
        <p:nvSpPr>
          <p:cNvPr id="11" name="Google Shape;11;p2"/>
          <p:cNvSpPr txBox="1"/>
          <p:nvPr>
            <p:ph idx="1" type="subTitle"/>
          </p:nvPr>
        </p:nvSpPr>
        <p:spPr>
          <a:xfrm>
            <a:off x="640549" y="3333894"/>
            <a:ext cx="7171200" cy="792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1400"/>
              <a:buNone/>
              <a:defRPr sz="1400">
                <a:solidFill>
                  <a:srgbClr val="FFFFFF"/>
                </a:solidFill>
              </a:defRPr>
            </a:lvl1pPr>
            <a:lvl2pPr lvl="1">
              <a:lnSpc>
                <a:spcPct val="100000"/>
              </a:lnSpc>
              <a:spcBef>
                <a:spcPts val="0"/>
              </a:spcBef>
              <a:spcAft>
                <a:spcPts val="0"/>
              </a:spcAft>
              <a:buClr>
                <a:srgbClr val="FFFFFF"/>
              </a:buClr>
              <a:buSzPts val="1000"/>
              <a:buNone/>
              <a:defRPr>
                <a:solidFill>
                  <a:srgbClr val="FFFFFF"/>
                </a:solidFill>
              </a:defRPr>
            </a:lvl2pPr>
            <a:lvl3pPr lvl="2">
              <a:lnSpc>
                <a:spcPct val="100000"/>
              </a:lnSpc>
              <a:spcBef>
                <a:spcPts val="0"/>
              </a:spcBef>
              <a:spcAft>
                <a:spcPts val="0"/>
              </a:spcAft>
              <a:buClr>
                <a:srgbClr val="FFFFFF"/>
              </a:buClr>
              <a:buSzPts val="1400"/>
              <a:buNone/>
              <a:defRPr sz="1400">
                <a:solidFill>
                  <a:srgbClr val="FFFFFF"/>
                </a:solidFill>
              </a:defRPr>
            </a:lvl3pPr>
            <a:lvl4pPr lvl="3">
              <a:lnSpc>
                <a:spcPct val="100000"/>
              </a:lnSpc>
              <a:spcBef>
                <a:spcPts val="0"/>
              </a:spcBef>
              <a:spcAft>
                <a:spcPts val="0"/>
              </a:spcAft>
              <a:buClr>
                <a:srgbClr val="FFFFFF"/>
              </a:buClr>
              <a:buSzPts val="1400"/>
              <a:buNone/>
              <a:defRPr sz="1400">
                <a:solidFill>
                  <a:srgbClr val="FFFFFF"/>
                </a:solidFill>
              </a:defRPr>
            </a:lvl4pPr>
            <a:lvl5pPr lvl="4">
              <a:lnSpc>
                <a:spcPct val="100000"/>
              </a:lnSpc>
              <a:spcBef>
                <a:spcPts val="0"/>
              </a:spcBef>
              <a:spcAft>
                <a:spcPts val="0"/>
              </a:spcAft>
              <a:buClr>
                <a:srgbClr val="FFFFFF"/>
              </a:buClr>
              <a:buSzPts val="1400"/>
              <a:buNone/>
              <a:defRPr sz="1400">
                <a:solidFill>
                  <a:srgbClr val="FFFFFF"/>
                </a:solidFill>
              </a:defRPr>
            </a:lvl5pPr>
            <a:lvl6pPr lvl="5">
              <a:lnSpc>
                <a:spcPct val="100000"/>
              </a:lnSpc>
              <a:spcBef>
                <a:spcPts val="0"/>
              </a:spcBef>
              <a:spcAft>
                <a:spcPts val="0"/>
              </a:spcAft>
              <a:buClr>
                <a:srgbClr val="FFFFFF"/>
              </a:buClr>
              <a:buSzPts val="1400"/>
              <a:buNone/>
              <a:defRPr sz="1400">
                <a:solidFill>
                  <a:srgbClr val="FFFFFF"/>
                </a:solidFill>
              </a:defRPr>
            </a:lvl6pPr>
            <a:lvl7pPr lvl="6">
              <a:lnSpc>
                <a:spcPct val="100000"/>
              </a:lnSpc>
              <a:spcBef>
                <a:spcPts val="0"/>
              </a:spcBef>
              <a:spcAft>
                <a:spcPts val="0"/>
              </a:spcAft>
              <a:buClr>
                <a:srgbClr val="FFFFFF"/>
              </a:buClr>
              <a:buSzPts val="1400"/>
              <a:buNone/>
              <a:defRPr sz="1400">
                <a:solidFill>
                  <a:srgbClr val="FFFFFF"/>
                </a:solidFill>
              </a:defRPr>
            </a:lvl7pPr>
            <a:lvl8pPr lvl="7">
              <a:lnSpc>
                <a:spcPct val="100000"/>
              </a:lnSpc>
              <a:spcBef>
                <a:spcPts val="0"/>
              </a:spcBef>
              <a:spcAft>
                <a:spcPts val="0"/>
              </a:spcAft>
              <a:buClr>
                <a:srgbClr val="FFFFFF"/>
              </a:buClr>
              <a:buSzPts val="1400"/>
              <a:buNone/>
              <a:defRPr sz="1400">
                <a:solidFill>
                  <a:srgbClr val="FFFFFF"/>
                </a:solidFill>
              </a:defRPr>
            </a:lvl8pPr>
            <a:lvl9pPr lvl="8">
              <a:lnSpc>
                <a:spcPct val="100000"/>
              </a:lnSpc>
              <a:spcBef>
                <a:spcPts val="0"/>
              </a:spcBef>
              <a:spcAft>
                <a:spcPts val="0"/>
              </a:spcAft>
              <a:buClr>
                <a:srgbClr val="FFFFFF"/>
              </a:buClr>
              <a:buSzPts val="1400"/>
              <a:buNone/>
              <a:defRPr sz="1400">
                <a:solidFill>
                  <a:srgbClr val="FFFFFF"/>
                </a:solidFill>
              </a:defRPr>
            </a:lvl9pPr>
          </a:lstStyle>
          <a:p/>
        </p:txBody>
      </p:sp>
      <p:pic>
        <p:nvPicPr>
          <p:cNvPr id="12" name="Google Shape;12;p2"/>
          <p:cNvPicPr preferRelativeResize="0"/>
          <p:nvPr/>
        </p:nvPicPr>
        <p:blipFill>
          <a:blip r:embed="rId3">
            <a:alphaModFix/>
          </a:blip>
          <a:stretch>
            <a:fillRect/>
          </a:stretch>
        </p:blipFill>
        <p:spPr>
          <a:xfrm>
            <a:off x="6652850" y="4342526"/>
            <a:ext cx="1750725" cy="436575"/>
          </a:xfrm>
          <a:prstGeom prst="rect">
            <a:avLst/>
          </a:prstGeom>
          <a:noFill/>
          <a:ln>
            <a:noFill/>
          </a:ln>
        </p:spPr>
      </p:pic>
      <p:cxnSp>
        <p:nvCxnSpPr>
          <p:cNvPr id="13" name="Google Shape;13;p2"/>
          <p:cNvCxnSpPr/>
          <p:nvPr/>
        </p:nvCxnSpPr>
        <p:spPr>
          <a:xfrm>
            <a:off x="754680" y="3208627"/>
            <a:ext cx="5148000" cy="0"/>
          </a:xfrm>
          <a:prstGeom prst="straightConnector1">
            <a:avLst/>
          </a:prstGeom>
          <a:noFill/>
          <a:ln cap="rnd" cmpd="sng" w="12700">
            <a:solidFill>
              <a:srgbClr val="96DDC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E (Electric Eel)">
  <p:cSld name="TITLE_1_1_1_3">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1"/>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pic>
        <p:nvPicPr>
          <p:cNvPr id="53" name="Google Shape;53;p11"/>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54" name="Google Shape;54;p11"/>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000"/>
              <a:buNone/>
              <a:defRPr b="1" sz="1000">
                <a:solidFill>
                  <a:schemeClr val="lt1"/>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cxnSp>
        <p:nvCxnSpPr>
          <p:cNvPr id="55" name="Google Shape;55;p11"/>
          <p:cNvCxnSpPr/>
          <p:nvPr/>
        </p:nvCxnSpPr>
        <p:spPr>
          <a:xfrm>
            <a:off x="772475" y="4455225"/>
            <a:ext cx="7642500" cy="0"/>
          </a:xfrm>
          <a:prstGeom prst="straightConnector1">
            <a:avLst/>
          </a:prstGeom>
          <a:noFill/>
          <a:ln cap="rnd" cmpd="sng" w="19050">
            <a:solidFill>
              <a:srgbClr val="FFFFFF"/>
            </a:solidFill>
            <a:prstDash val="dot"/>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E (Electric Eel) 1">
  <p:cSld name="TITLE_1_1_1_3_2">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2"/>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sp>
        <p:nvSpPr>
          <p:cNvPr id="58" name="Google Shape;58;p12"/>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b="1" sz="1000">
                <a:solidFill>
                  <a:srgbClr val="FFFFFF"/>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pic>
        <p:nvPicPr>
          <p:cNvPr id="59" name="Google Shape;59;p12"/>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 (Blue Azure)">
  <p:cSld name="TITLE_1_1_1_3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3"/>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pic>
        <p:nvPicPr>
          <p:cNvPr id="62" name="Google Shape;62;p13"/>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63" name="Google Shape;63;p13"/>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000"/>
              <a:buNone/>
              <a:defRPr b="1" sz="1000">
                <a:solidFill>
                  <a:schemeClr val="lt1"/>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cxnSp>
        <p:nvCxnSpPr>
          <p:cNvPr id="64" name="Google Shape;64;p13"/>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 (Blue Azure) 1">
  <p:cSld name="TITLE_1_1_1_3_1_2">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4"/>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sp>
        <p:nvSpPr>
          <p:cNvPr id="67" name="Google Shape;67;p14"/>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b="1" sz="1000">
                <a:solidFill>
                  <a:srgbClr val="FFFFFF"/>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pic>
        <p:nvPicPr>
          <p:cNvPr id="68" name="Google Shape;68;p14"/>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 (Granite)">
  <p:cSld name="TITLE_1_1_1_3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pic>
        <p:nvPicPr>
          <p:cNvPr id="71" name="Google Shape;71;p15"/>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72" name="Google Shape;72;p15"/>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000"/>
              <a:buNone/>
              <a:defRPr b="1" sz="1000">
                <a:solidFill>
                  <a:schemeClr val="lt1"/>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cxnSp>
        <p:nvCxnSpPr>
          <p:cNvPr id="73" name="Google Shape;73;p15"/>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 (Granite) 2">
  <p:cSld name="TITLE_1_1_1_3_1_1_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sp>
        <p:nvSpPr>
          <p:cNvPr id="76" name="Google Shape;76;p16"/>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b="1" sz="1000">
                <a:solidFill>
                  <a:srgbClr val="FFFFFF"/>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pic>
        <p:nvPicPr>
          <p:cNvPr id="77" name="Google Shape;77;p16"/>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 (Granite) 1">
  <p:cSld name="TITLE_1_1_1_3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7"/>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sp>
        <p:nvSpPr>
          <p:cNvPr id="80" name="Google Shape;80;p17"/>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b="1" sz="1000">
                <a:solidFill>
                  <a:srgbClr val="FFFFFF"/>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pic>
        <p:nvPicPr>
          <p:cNvPr id="81" name="Google Shape;81;p17"/>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 (Blue Azure + Water)">
  <p:cSld name="Divider (Blue Azure + Water)">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8"/>
          <p:cNvSpPr txBox="1"/>
          <p:nvPr>
            <p:ph idx="1" type="subTitle"/>
          </p:nvPr>
        </p:nvSpPr>
        <p:spPr>
          <a:xfrm>
            <a:off x="640549" y="3333894"/>
            <a:ext cx="71712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solidFill>
                  <a:srgbClr val="FFFFFF"/>
                </a:solidFill>
              </a:defRPr>
            </a:lvl1pPr>
            <a:lvl2pPr lvl="1" rtl="0">
              <a:lnSpc>
                <a:spcPct val="100000"/>
              </a:lnSpc>
              <a:spcBef>
                <a:spcPts val="0"/>
              </a:spcBef>
              <a:spcAft>
                <a:spcPts val="0"/>
              </a:spcAft>
              <a:buClr>
                <a:srgbClr val="FFFFFF"/>
              </a:buClr>
              <a:buSzPts val="1000"/>
              <a:buNone/>
              <a:defRPr>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p:txBody>
      </p:sp>
      <p:sp>
        <p:nvSpPr>
          <p:cNvPr id="85" name="Google Shape;85;p18"/>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cxnSp>
        <p:nvCxnSpPr>
          <p:cNvPr id="86" name="Google Shape;86;p18"/>
          <p:cNvCxnSpPr/>
          <p:nvPr/>
        </p:nvCxnSpPr>
        <p:spPr>
          <a:xfrm>
            <a:off x="754680" y="3208627"/>
            <a:ext cx="7629000" cy="0"/>
          </a:xfrm>
          <a:prstGeom prst="straightConnector1">
            <a:avLst/>
          </a:prstGeom>
          <a:noFill/>
          <a:ln cap="rnd" cmpd="sng" w="12700">
            <a:solidFill>
              <a:srgbClr val="96DDCF"/>
            </a:solidFill>
            <a:prstDash val="solid"/>
            <a:round/>
            <a:headEnd len="sm" w="sm" type="none"/>
            <a:tailEnd len="sm" w="sm" type="none"/>
          </a:ln>
        </p:spPr>
      </p:cxnSp>
      <p:pic>
        <p:nvPicPr>
          <p:cNvPr id="87" name="Google Shape;87;p18"/>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Half &amp; Half)">
  <p:cSld name="TITLE_1_1_1_4">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p:nvPr/>
        </p:nvSpPr>
        <p:spPr>
          <a:xfrm>
            <a:off x="4572000" y="-4075"/>
            <a:ext cx="4572000" cy="43941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Place Image Here</a:t>
            </a:r>
            <a:endParaRPr/>
          </a:p>
        </p:txBody>
      </p:sp>
      <p:sp>
        <p:nvSpPr>
          <p:cNvPr id="90" name="Google Shape;90;p19"/>
          <p:cNvSpPr txBox="1"/>
          <p:nvPr>
            <p:ph type="ctrTitle"/>
          </p:nvPr>
        </p:nvSpPr>
        <p:spPr>
          <a:xfrm>
            <a:off x="640550" y="444350"/>
            <a:ext cx="31908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pic>
        <p:nvPicPr>
          <p:cNvPr id="91" name="Google Shape;91;p19"/>
          <p:cNvPicPr preferRelativeResize="0"/>
          <p:nvPr/>
        </p:nvPicPr>
        <p:blipFill>
          <a:blip r:embed="rId3">
            <a:alphaModFix/>
          </a:blip>
          <a:stretch>
            <a:fillRect/>
          </a:stretch>
        </p:blipFill>
        <p:spPr>
          <a:xfrm>
            <a:off x="7424411" y="4596095"/>
            <a:ext cx="1062749" cy="265025"/>
          </a:xfrm>
          <a:prstGeom prst="rect">
            <a:avLst/>
          </a:prstGeom>
          <a:noFill/>
          <a:ln>
            <a:noFill/>
          </a:ln>
        </p:spPr>
      </p:pic>
      <p:sp>
        <p:nvSpPr>
          <p:cNvPr id="92" name="Google Shape;92;p19"/>
          <p:cNvSpPr/>
          <p:nvPr/>
        </p:nvSpPr>
        <p:spPr>
          <a:xfrm>
            <a:off x="0" y="4356900"/>
            <a:ext cx="9144000" cy="8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txBox="1"/>
          <p:nvPr>
            <p:ph idx="1" type="subTitle"/>
          </p:nvPr>
        </p:nvSpPr>
        <p:spPr>
          <a:xfrm>
            <a:off x="640550" y="2821150"/>
            <a:ext cx="3190800" cy="1138500"/>
          </a:xfrm>
          <a:prstGeom prst="rect">
            <a:avLst/>
          </a:prstGeom>
        </p:spPr>
        <p:txBody>
          <a:bodyPr anchorCtr="0" anchor="t" bIns="91425" lIns="146300" spcFirstLastPara="1" rIns="91425" wrap="square" tIns="91425">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cxnSp>
        <p:nvCxnSpPr>
          <p:cNvPr id="94" name="Google Shape;94;p19"/>
          <p:cNvCxnSpPr/>
          <p:nvPr/>
        </p:nvCxnSpPr>
        <p:spPr>
          <a:xfrm>
            <a:off x="754680" y="2636501"/>
            <a:ext cx="3142800" cy="0"/>
          </a:xfrm>
          <a:prstGeom prst="straightConnector1">
            <a:avLst/>
          </a:prstGeom>
          <a:noFill/>
          <a:ln cap="rnd" cmpd="sng" w="19050">
            <a:solidFill>
              <a:schemeClr val="lt2"/>
            </a:solidFill>
            <a:prstDash val="dot"/>
            <a:round/>
            <a:headEnd len="med" w="med" type="none"/>
            <a:tailEnd len="med" w="med" type="none"/>
          </a:ln>
        </p:spPr>
      </p:cxnSp>
      <p:sp>
        <p:nvSpPr>
          <p:cNvPr id="95" name="Google Shape;95;p19"/>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19"/>
          <p:cNvPicPr preferRelativeResize="0"/>
          <p:nvPr/>
        </p:nvPicPr>
        <p:blipFill rotWithShape="1">
          <a:blip r:embed="rId4">
            <a:alphaModFix/>
          </a:blip>
          <a:srcRect b="0" l="258" r="248" t="0"/>
          <a:stretch/>
        </p:blipFill>
        <p:spPr>
          <a:xfrm>
            <a:off x="7469400" y="4633279"/>
            <a:ext cx="959076" cy="239171"/>
          </a:xfrm>
          <a:prstGeom prst="rect">
            <a:avLst/>
          </a:prstGeom>
          <a:noFill/>
          <a:ln>
            <a:noFill/>
          </a:ln>
        </p:spPr>
      </p:pic>
      <p:sp>
        <p:nvSpPr>
          <p:cNvPr id="97" name="Google Shape;97;p19"/>
          <p:cNvSpPr txBox="1"/>
          <p:nvPr>
            <p:ph idx="2"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F99A3"/>
              </a:buClr>
              <a:buSzPts val="1000"/>
              <a:buNone/>
              <a:defRPr b="1" sz="1000">
                <a:solidFill>
                  <a:srgbClr val="2F99A3"/>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Electric Eel) + Footer">
  <p:cSld name="TITLE_1_1_1_4_1">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7424411" y="4596095"/>
            <a:ext cx="1062749" cy="265025"/>
          </a:xfrm>
          <a:prstGeom prst="rect">
            <a:avLst/>
          </a:prstGeom>
          <a:noFill/>
          <a:ln>
            <a:noFill/>
          </a:ln>
        </p:spPr>
      </p:pic>
      <p:sp>
        <p:nvSpPr>
          <p:cNvPr id="100" name="Google Shape;100;p20"/>
          <p:cNvSpPr/>
          <p:nvPr/>
        </p:nvSpPr>
        <p:spPr>
          <a:xfrm>
            <a:off x="0" y="4356900"/>
            <a:ext cx="9144000" cy="8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2" name="Google Shape;102;p20"/>
          <p:cNvPicPr preferRelativeResize="0"/>
          <p:nvPr/>
        </p:nvPicPr>
        <p:blipFill rotWithShape="1">
          <a:blip r:embed="rId4">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 (Water)">
  <p:cSld name="TITLE_3">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16" name="Google Shape;16;p3"/>
          <p:cNvSpPr txBox="1"/>
          <p:nvPr>
            <p:ph idx="1" type="subTitle"/>
          </p:nvPr>
        </p:nvSpPr>
        <p:spPr>
          <a:xfrm>
            <a:off x="640549" y="3333894"/>
            <a:ext cx="71712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solidFill>
                  <a:srgbClr val="FFFFFF"/>
                </a:solidFill>
              </a:defRPr>
            </a:lvl1pPr>
            <a:lvl2pPr lvl="1" rtl="0">
              <a:lnSpc>
                <a:spcPct val="100000"/>
              </a:lnSpc>
              <a:spcBef>
                <a:spcPts val="0"/>
              </a:spcBef>
              <a:spcAft>
                <a:spcPts val="0"/>
              </a:spcAft>
              <a:buClr>
                <a:srgbClr val="FFFFFF"/>
              </a:buClr>
              <a:buSzPts val="1000"/>
              <a:buNone/>
              <a:defRPr>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p:txBody>
      </p:sp>
      <p:pic>
        <p:nvPicPr>
          <p:cNvPr id="17" name="Google Shape;17;p3"/>
          <p:cNvPicPr preferRelativeResize="0"/>
          <p:nvPr/>
        </p:nvPicPr>
        <p:blipFill>
          <a:blip r:embed="rId3">
            <a:alphaModFix/>
          </a:blip>
          <a:stretch>
            <a:fillRect/>
          </a:stretch>
        </p:blipFill>
        <p:spPr>
          <a:xfrm>
            <a:off x="6652850" y="4342526"/>
            <a:ext cx="1750725" cy="436575"/>
          </a:xfrm>
          <a:prstGeom prst="rect">
            <a:avLst/>
          </a:prstGeom>
          <a:noFill/>
          <a:ln>
            <a:noFill/>
          </a:ln>
        </p:spPr>
      </p:pic>
      <p:cxnSp>
        <p:nvCxnSpPr>
          <p:cNvPr id="18" name="Google Shape;18;p3"/>
          <p:cNvCxnSpPr/>
          <p:nvPr/>
        </p:nvCxnSpPr>
        <p:spPr>
          <a:xfrm>
            <a:off x="754680" y="3208627"/>
            <a:ext cx="7629000" cy="0"/>
          </a:xfrm>
          <a:prstGeom prst="straightConnector1">
            <a:avLst/>
          </a:prstGeom>
          <a:noFill/>
          <a:ln cap="rnd" cmpd="sng" w="12700">
            <a:solidFill>
              <a:srgbClr val="96DDCF"/>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A (Dots + Water)" type="secHead">
  <p:cSld name="SECTION_HEADER">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1"/>
          <p:cNvSpPr txBox="1"/>
          <p:nvPr>
            <p:ph type="title"/>
          </p:nvPr>
        </p:nvSpPr>
        <p:spPr>
          <a:xfrm>
            <a:off x="844050" y="712400"/>
            <a:ext cx="7455900" cy="2414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800"/>
              <a:buNone/>
              <a:defRPr b="0" sz="3800">
                <a:solidFill>
                  <a:srgbClr val="FFFFFF"/>
                </a:solidFill>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105" name="Google Shape;105;p21"/>
          <p:cNvSpPr txBox="1"/>
          <p:nvPr>
            <p:ph idx="1" type="subTitle"/>
          </p:nvPr>
        </p:nvSpPr>
        <p:spPr>
          <a:xfrm>
            <a:off x="2316975" y="2558875"/>
            <a:ext cx="4510200" cy="47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500"/>
              <a:buNone/>
              <a:defRPr sz="1500">
                <a:solidFill>
                  <a:srgbClr val="FFFFFF"/>
                </a:solidFill>
              </a:defRPr>
            </a:lvl1pPr>
            <a:lvl2pPr lvl="1" rtl="0" algn="ctr">
              <a:lnSpc>
                <a:spcPct val="100000"/>
              </a:lnSpc>
              <a:spcBef>
                <a:spcPts val="0"/>
              </a:spcBef>
              <a:spcAft>
                <a:spcPts val="0"/>
              </a:spcAft>
              <a:buClr>
                <a:srgbClr val="FFFFFF"/>
              </a:buClr>
              <a:buSzPts val="1500"/>
              <a:buNone/>
              <a:defRPr sz="1500">
                <a:solidFill>
                  <a:srgbClr val="FFFFFF"/>
                </a:solidFill>
              </a:defRPr>
            </a:lvl2pPr>
            <a:lvl3pPr lvl="2" rtl="0" algn="ctr">
              <a:lnSpc>
                <a:spcPct val="100000"/>
              </a:lnSpc>
              <a:spcBef>
                <a:spcPts val="0"/>
              </a:spcBef>
              <a:spcAft>
                <a:spcPts val="0"/>
              </a:spcAft>
              <a:buClr>
                <a:srgbClr val="FFFFFF"/>
              </a:buClr>
              <a:buSzPts val="1500"/>
              <a:buNone/>
              <a:defRPr sz="1500">
                <a:solidFill>
                  <a:srgbClr val="FFFFFF"/>
                </a:solidFill>
              </a:defRPr>
            </a:lvl3pPr>
            <a:lvl4pPr lvl="3" rtl="0" algn="ctr">
              <a:lnSpc>
                <a:spcPct val="100000"/>
              </a:lnSpc>
              <a:spcBef>
                <a:spcPts val="0"/>
              </a:spcBef>
              <a:spcAft>
                <a:spcPts val="0"/>
              </a:spcAft>
              <a:buClr>
                <a:srgbClr val="FFFFFF"/>
              </a:buClr>
              <a:buSzPts val="1500"/>
              <a:buNone/>
              <a:defRPr sz="1500">
                <a:solidFill>
                  <a:srgbClr val="FFFFFF"/>
                </a:solidFill>
              </a:defRPr>
            </a:lvl4pPr>
            <a:lvl5pPr lvl="4" rtl="0" algn="ctr">
              <a:lnSpc>
                <a:spcPct val="100000"/>
              </a:lnSpc>
              <a:spcBef>
                <a:spcPts val="0"/>
              </a:spcBef>
              <a:spcAft>
                <a:spcPts val="0"/>
              </a:spcAft>
              <a:buClr>
                <a:srgbClr val="FFFFFF"/>
              </a:buClr>
              <a:buSzPts val="1500"/>
              <a:buNone/>
              <a:defRPr sz="1500">
                <a:solidFill>
                  <a:srgbClr val="FFFFFF"/>
                </a:solidFill>
              </a:defRPr>
            </a:lvl5pPr>
            <a:lvl6pPr lvl="5" rtl="0" algn="ctr">
              <a:lnSpc>
                <a:spcPct val="100000"/>
              </a:lnSpc>
              <a:spcBef>
                <a:spcPts val="0"/>
              </a:spcBef>
              <a:spcAft>
                <a:spcPts val="0"/>
              </a:spcAft>
              <a:buClr>
                <a:srgbClr val="FFFFFF"/>
              </a:buClr>
              <a:buSzPts val="1500"/>
              <a:buNone/>
              <a:defRPr sz="1500">
                <a:solidFill>
                  <a:srgbClr val="FFFFFF"/>
                </a:solidFill>
              </a:defRPr>
            </a:lvl6pPr>
            <a:lvl7pPr lvl="6" rtl="0" algn="ctr">
              <a:lnSpc>
                <a:spcPct val="100000"/>
              </a:lnSpc>
              <a:spcBef>
                <a:spcPts val="0"/>
              </a:spcBef>
              <a:spcAft>
                <a:spcPts val="0"/>
              </a:spcAft>
              <a:buClr>
                <a:srgbClr val="FFFFFF"/>
              </a:buClr>
              <a:buSzPts val="1500"/>
              <a:buNone/>
              <a:defRPr sz="1500">
                <a:solidFill>
                  <a:srgbClr val="FFFFFF"/>
                </a:solidFill>
              </a:defRPr>
            </a:lvl7pPr>
            <a:lvl8pPr lvl="7" rtl="0" algn="ctr">
              <a:lnSpc>
                <a:spcPct val="100000"/>
              </a:lnSpc>
              <a:spcBef>
                <a:spcPts val="0"/>
              </a:spcBef>
              <a:spcAft>
                <a:spcPts val="0"/>
              </a:spcAft>
              <a:buClr>
                <a:srgbClr val="FFFFFF"/>
              </a:buClr>
              <a:buSzPts val="1500"/>
              <a:buNone/>
              <a:defRPr sz="1500">
                <a:solidFill>
                  <a:srgbClr val="FFFFFF"/>
                </a:solidFill>
              </a:defRPr>
            </a:lvl8pPr>
            <a:lvl9pPr lvl="8" rtl="0" algn="ctr">
              <a:lnSpc>
                <a:spcPct val="100000"/>
              </a:lnSpc>
              <a:spcBef>
                <a:spcPts val="0"/>
              </a:spcBef>
              <a:spcAft>
                <a:spcPts val="0"/>
              </a:spcAft>
              <a:buClr>
                <a:srgbClr val="FFFFFF"/>
              </a:buClr>
              <a:buSzPts val="1500"/>
              <a:buNone/>
              <a:defRPr sz="1500">
                <a:solidFill>
                  <a:srgbClr val="FFFFFF"/>
                </a:solidFill>
              </a:defRPr>
            </a:lvl9pPr>
          </a:lstStyle>
          <a:p/>
        </p:txBody>
      </p:sp>
      <p:sp>
        <p:nvSpPr>
          <p:cNvPr id="106" name="Google Shape;106;p21"/>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7" name="Google Shape;107;p21"/>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B (Water)">
  <p:cSld name="SECTION_HEADER_2">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2"/>
          <p:cNvSpPr txBox="1"/>
          <p:nvPr>
            <p:ph type="title"/>
          </p:nvPr>
        </p:nvSpPr>
        <p:spPr>
          <a:xfrm>
            <a:off x="844050" y="712400"/>
            <a:ext cx="7455900" cy="2414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800"/>
              <a:buNone/>
              <a:defRPr b="0" sz="3800">
                <a:solidFill>
                  <a:srgbClr val="FFFFFF"/>
                </a:solidFill>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110" name="Google Shape;110;p22"/>
          <p:cNvSpPr txBox="1"/>
          <p:nvPr>
            <p:ph idx="1" type="subTitle"/>
          </p:nvPr>
        </p:nvSpPr>
        <p:spPr>
          <a:xfrm>
            <a:off x="2316975" y="3264600"/>
            <a:ext cx="4510200" cy="47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500"/>
              <a:buNone/>
              <a:defRPr sz="1500">
                <a:solidFill>
                  <a:srgbClr val="FFFFFF"/>
                </a:solidFill>
              </a:defRPr>
            </a:lvl1pPr>
            <a:lvl2pPr lvl="1" rtl="0" algn="ctr">
              <a:lnSpc>
                <a:spcPct val="100000"/>
              </a:lnSpc>
              <a:spcBef>
                <a:spcPts val="0"/>
              </a:spcBef>
              <a:spcAft>
                <a:spcPts val="0"/>
              </a:spcAft>
              <a:buClr>
                <a:srgbClr val="FFFFFF"/>
              </a:buClr>
              <a:buSzPts val="1500"/>
              <a:buNone/>
              <a:defRPr sz="1500">
                <a:solidFill>
                  <a:srgbClr val="FFFFFF"/>
                </a:solidFill>
              </a:defRPr>
            </a:lvl2pPr>
            <a:lvl3pPr lvl="2" rtl="0" algn="ctr">
              <a:lnSpc>
                <a:spcPct val="100000"/>
              </a:lnSpc>
              <a:spcBef>
                <a:spcPts val="0"/>
              </a:spcBef>
              <a:spcAft>
                <a:spcPts val="0"/>
              </a:spcAft>
              <a:buClr>
                <a:srgbClr val="FFFFFF"/>
              </a:buClr>
              <a:buSzPts val="1500"/>
              <a:buNone/>
              <a:defRPr sz="1500">
                <a:solidFill>
                  <a:srgbClr val="FFFFFF"/>
                </a:solidFill>
              </a:defRPr>
            </a:lvl3pPr>
            <a:lvl4pPr lvl="3" rtl="0" algn="ctr">
              <a:lnSpc>
                <a:spcPct val="100000"/>
              </a:lnSpc>
              <a:spcBef>
                <a:spcPts val="0"/>
              </a:spcBef>
              <a:spcAft>
                <a:spcPts val="0"/>
              </a:spcAft>
              <a:buClr>
                <a:srgbClr val="FFFFFF"/>
              </a:buClr>
              <a:buSzPts val="1500"/>
              <a:buNone/>
              <a:defRPr sz="1500">
                <a:solidFill>
                  <a:srgbClr val="FFFFFF"/>
                </a:solidFill>
              </a:defRPr>
            </a:lvl4pPr>
            <a:lvl5pPr lvl="4" rtl="0" algn="ctr">
              <a:lnSpc>
                <a:spcPct val="100000"/>
              </a:lnSpc>
              <a:spcBef>
                <a:spcPts val="0"/>
              </a:spcBef>
              <a:spcAft>
                <a:spcPts val="0"/>
              </a:spcAft>
              <a:buClr>
                <a:srgbClr val="FFFFFF"/>
              </a:buClr>
              <a:buSzPts val="1500"/>
              <a:buNone/>
              <a:defRPr sz="1500">
                <a:solidFill>
                  <a:srgbClr val="FFFFFF"/>
                </a:solidFill>
              </a:defRPr>
            </a:lvl5pPr>
            <a:lvl6pPr lvl="5" rtl="0" algn="ctr">
              <a:lnSpc>
                <a:spcPct val="100000"/>
              </a:lnSpc>
              <a:spcBef>
                <a:spcPts val="0"/>
              </a:spcBef>
              <a:spcAft>
                <a:spcPts val="0"/>
              </a:spcAft>
              <a:buClr>
                <a:srgbClr val="FFFFFF"/>
              </a:buClr>
              <a:buSzPts val="1500"/>
              <a:buNone/>
              <a:defRPr sz="1500">
                <a:solidFill>
                  <a:srgbClr val="FFFFFF"/>
                </a:solidFill>
              </a:defRPr>
            </a:lvl6pPr>
            <a:lvl7pPr lvl="6" rtl="0" algn="ctr">
              <a:lnSpc>
                <a:spcPct val="100000"/>
              </a:lnSpc>
              <a:spcBef>
                <a:spcPts val="0"/>
              </a:spcBef>
              <a:spcAft>
                <a:spcPts val="0"/>
              </a:spcAft>
              <a:buClr>
                <a:srgbClr val="FFFFFF"/>
              </a:buClr>
              <a:buSzPts val="1500"/>
              <a:buNone/>
              <a:defRPr sz="1500">
                <a:solidFill>
                  <a:srgbClr val="FFFFFF"/>
                </a:solidFill>
              </a:defRPr>
            </a:lvl7pPr>
            <a:lvl8pPr lvl="7" rtl="0" algn="ctr">
              <a:lnSpc>
                <a:spcPct val="100000"/>
              </a:lnSpc>
              <a:spcBef>
                <a:spcPts val="0"/>
              </a:spcBef>
              <a:spcAft>
                <a:spcPts val="0"/>
              </a:spcAft>
              <a:buClr>
                <a:srgbClr val="FFFFFF"/>
              </a:buClr>
              <a:buSzPts val="1500"/>
              <a:buNone/>
              <a:defRPr sz="1500">
                <a:solidFill>
                  <a:srgbClr val="FFFFFF"/>
                </a:solidFill>
              </a:defRPr>
            </a:lvl8pPr>
            <a:lvl9pPr lvl="8" rtl="0" algn="ctr">
              <a:lnSpc>
                <a:spcPct val="100000"/>
              </a:lnSpc>
              <a:spcBef>
                <a:spcPts val="0"/>
              </a:spcBef>
              <a:spcAft>
                <a:spcPts val="0"/>
              </a:spcAft>
              <a:buClr>
                <a:srgbClr val="FFFFFF"/>
              </a:buClr>
              <a:buSzPts val="1500"/>
              <a:buNone/>
              <a:defRPr sz="1500">
                <a:solidFill>
                  <a:srgbClr val="FFFFFF"/>
                </a:solidFill>
              </a:defRPr>
            </a:lvl9pPr>
          </a:lstStyle>
          <a:p/>
        </p:txBody>
      </p:sp>
      <p:sp>
        <p:nvSpPr>
          <p:cNvPr id="111" name="Google Shape;111;p22"/>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2" name="Google Shape;112;p22"/>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113" name="Google Shape;113;p22"/>
          <p:cNvSpPr txBox="1"/>
          <p:nvPr>
            <p:ph idx="2"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000"/>
              <a:buNone/>
              <a:defRPr b="1" sz="1000">
                <a:solidFill>
                  <a:schemeClr val="lt1"/>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cxnSp>
        <p:nvCxnSpPr>
          <p:cNvPr id="114" name="Google Shape;114;p22"/>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C (Sea Fresh) 2">
  <p:cSld name="SECTION_HEADER_1_2">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3"/>
          <p:cNvSpPr txBox="1"/>
          <p:nvPr>
            <p:ph type="title"/>
          </p:nvPr>
        </p:nvSpPr>
        <p:spPr>
          <a:xfrm>
            <a:off x="844050" y="712400"/>
            <a:ext cx="7455900" cy="2414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800"/>
              <a:buNone/>
              <a:defRPr b="0" sz="3800">
                <a:solidFill>
                  <a:srgbClr val="FFFFFF"/>
                </a:solidFill>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117" name="Google Shape;117;p23"/>
          <p:cNvSpPr txBox="1"/>
          <p:nvPr>
            <p:ph idx="1" type="subTitle"/>
          </p:nvPr>
        </p:nvSpPr>
        <p:spPr>
          <a:xfrm>
            <a:off x="2316975" y="3264600"/>
            <a:ext cx="4510200" cy="47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500"/>
              <a:buNone/>
              <a:defRPr sz="1500">
                <a:solidFill>
                  <a:srgbClr val="FFFFFF"/>
                </a:solidFill>
              </a:defRPr>
            </a:lvl1pPr>
            <a:lvl2pPr lvl="1" rtl="0" algn="ctr">
              <a:lnSpc>
                <a:spcPct val="100000"/>
              </a:lnSpc>
              <a:spcBef>
                <a:spcPts val="0"/>
              </a:spcBef>
              <a:spcAft>
                <a:spcPts val="0"/>
              </a:spcAft>
              <a:buClr>
                <a:srgbClr val="FFFFFF"/>
              </a:buClr>
              <a:buSzPts val="1500"/>
              <a:buNone/>
              <a:defRPr sz="1500">
                <a:solidFill>
                  <a:srgbClr val="FFFFFF"/>
                </a:solidFill>
              </a:defRPr>
            </a:lvl2pPr>
            <a:lvl3pPr lvl="2" rtl="0" algn="ctr">
              <a:lnSpc>
                <a:spcPct val="100000"/>
              </a:lnSpc>
              <a:spcBef>
                <a:spcPts val="0"/>
              </a:spcBef>
              <a:spcAft>
                <a:spcPts val="0"/>
              </a:spcAft>
              <a:buClr>
                <a:srgbClr val="FFFFFF"/>
              </a:buClr>
              <a:buSzPts val="1500"/>
              <a:buNone/>
              <a:defRPr sz="1500">
                <a:solidFill>
                  <a:srgbClr val="FFFFFF"/>
                </a:solidFill>
              </a:defRPr>
            </a:lvl3pPr>
            <a:lvl4pPr lvl="3" rtl="0" algn="ctr">
              <a:lnSpc>
                <a:spcPct val="100000"/>
              </a:lnSpc>
              <a:spcBef>
                <a:spcPts val="0"/>
              </a:spcBef>
              <a:spcAft>
                <a:spcPts val="0"/>
              </a:spcAft>
              <a:buClr>
                <a:srgbClr val="FFFFFF"/>
              </a:buClr>
              <a:buSzPts val="1500"/>
              <a:buNone/>
              <a:defRPr sz="1500">
                <a:solidFill>
                  <a:srgbClr val="FFFFFF"/>
                </a:solidFill>
              </a:defRPr>
            </a:lvl4pPr>
            <a:lvl5pPr lvl="4" rtl="0" algn="ctr">
              <a:lnSpc>
                <a:spcPct val="100000"/>
              </a:lnSpc>
              <a:spcBef>
                <a:spcPts val="0"/>
              </a:spcBef>
              <a:spcAft>
                <a:spcPts val="0"/>
              </a:spcAft>
              <a:buClr>
                <a:srgbClr val="FFFFFF"/>
              </a:buClr>
              <a:buSzPts val="1500"/>
              <a:buNone/>
              <a:defRPr sz="1500">
                <a:solidFill>
                  <a:srgbClr val="FFFFFF"/>
                </a:solidFill>
              </a:defRPr>
            </a:lvl5pPr>
            <a:lvl6pPr lvl="5" rtl="0" algn="ctr">
              <a:lnSpc>
                <a:spcPct val="100000"/>
              </a:lnSpc>
              <a:spcBef>
                <a:spcPts val="0"/>
              </a:spcBef>
              <a:spcAft>
                <a:spcPts val="0"/>
              </a:spcAft>
              <a:buClr>
                <a:srgbClr val="FFFFFF"/>
              </a:buClr>
              <a:buSzPts val="1500"/>
              <a:buNone/>
              <a:defRPr sz="1500">
                <a:solidFill>
                  <a:srgbClr val="FFFFFF"/>
                </a:solidFill>
              </a:defRPr>
            </a:lvl6pPr>
            <a:lvl7pPr lvl="6" rtl="0" algn="ctr">
              <a:lnSpc>
                <a:spcPct val="100000"/>
              </a:lnSpc>
              <a:spcBef>
                <a:spcPts val="0"/>
              </a:spcBef>
              <a:spcAft>
                <a:spcPts val="0"/>
              </a:spcAft>
              <a:buClr>
                <a:srgbClr val="FFFFFF"/>
              </a:buClr>
              <a:buSzPts val="1500"/>
              <a:buNone/>
              <a:defRPr sz="1500">
                <a:solidFill>
                  <a:srgbClr val="FFFFFF"/>
                </a:solidFill>
              </a:defRPr>
            </a:lvl7pPr>
            <a:lvl8pPr lvl="7" rtl="0" algn="ctr">
              <a:lnSpc>
                <a:spcPct val="100000"/>
              </a:lnSpc>
              <a:spcBef>
                <a:spcPts val="0"/>
              </a:spcBef>
              <a:spcAft>
                <a:spcPts val="0"/>
              </a:spcAft>
              <a:buClr>
                <a:srgbClr val="FFFFFF"/>
              </a:buClr>
              <a:buSzPts val="1500"/>
              <a:buNone/>
              <a:defRPr sz="1500">
                <a:solidFill>
                  <a:srgbClr val="FFFFFF"/>
                </a:solidFill>
              </a:defRPr>
            </a:lvl8pPr>
            <a:lvl9pPr lvl="8" rtl="0" algn="ctr">
              <a:lnSpc>
                <a:spcPct val="100000"/>
              </a:lnSpc>
              <a:spcBef>
                <a:spcPts val="0"/>
              </a:spcBef>
              <a:spcAft>
                <a:spcPts val="0"/>
              </a:spcAft>
              <a:buClr>
                <a:srgbClr val="FFFFFF"/>
              </a:buClr>
              <a:buSzPts val="1500"/>
              <a:buNone/>
              <a:defRPr sz="1500">
                <a:solidFill>
                  <a:srgbClr val="FFFFFF"/>
                </a:solidFill>
              </a:defRPr>
            </a:lvl9pPr>
          </a:lstStyle>
          <a:p/>
        </p:txBody>
      </p:sp>
      <p:sp>
        <p:nvSpPr>
          <p:cNvPr id="118" name="Google Shape;118;p23"/>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9" name="Google Shape;119;p23"/>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cxnSp>
        <p:nvCxnSpPr>
          <p:cNvPr id="120" name="Google Shape;120;p23"/>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
        <p:nvSpPr>
          <p:cNvPr id="121" name="Google Shape;121;p23"/>
          <p:cNvSpPr txBox="1"/>
          <p:nvPr>
            <p:ph idx="2"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000"/>
              <a:buNone/>
              <a:defRPr b="1" sz="1000">
                <a:solidFill>
                  <a:schemeClr val="lt1"/>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C (Sea Fresh) 1 1">
  <p:cSld name="SECTION_HEADER_1_1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4"/>
          <p:cNvSpPr txBox="1"/>
          <p:nvPr>
            <p:ph type="title"/>
          </p:nvPr>
        </p:nvSpPr>
        <p:spPr>
          <a:xfrm>
            <a:off x="844050" y="712400"/>
            <a:ext cx="7455900" cy="2414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800"/>
              <a:buNone/>
              <a:defRPr b="0" sz="3800">
                <a:solidFill>
                  <a:srgbClr val="FFFFFF"/>
                </a:solidFill>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124" name="Google Shape;124;p24"/>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b="1" sz="1000">
                <a:solidFill>
                  <a:srgbClr val="FFFFFF"/>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sp>
        <p:nvSpPr>
          <p:cNvPr id="125" name="Google Shape;125;p24"/>
          <p:cNvSpPr txBox="1"/>
          <p:nvPr>
            <p:ph idx="2" type="subTitle"/>
          </p:nvPr>
        </p:nvSpPr>
        <p:spPr>
          <a:xfrm>
            <a:off x="2316975" y="3264600"/>
            <a:ext cx="4510200" cy="47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500"/>
              <a:buNone/>
              <a:defRPr sz="1500">
                <a:solidFill>
                  <a:srgbClr val="FFFFFF"/>
                </a:solidFill>
              </a:defRPr>
            </a:lvl1pPr>
            <a:lvl2pPr lvl="1" rtl="0" algn="ctr">
              <a:lnSpc>
                <a:spcPct val="100000"/>
              </a:lnSpc>
              <a:spcBef>
                <a:spcPts val="0"/>
              </a:spcBef>
              <a:spcAft>
                <a:spcPts val="0"/>
              </a:spcAft>
              <a:buClr>
                <a:srgbClr val="FFFFFF"/>
              </a:buClr>
              <a:buSzPts val="1500"/>
              <a:buNone/>
              <a:defRPr sz="1500">
                <a:solidFill>
                  <a:srgbClr val="FFFFFF"/>
                </a:solidFill>
              </a:defRPr>
            </a:lvl2pPr>
            <a:lvl3pPr lvl="2" rtl="0" algn="ctr">
              <a:lnSpc>
                <a:spcPct val="100000"/>
              </a:lnSpc>
              <a:spcBef>
                <a:spcPts val="0"/>
              </a:spcBef>
              <a:spcAft>
                <a:spcPts val="0"/>
              </a:spcAft>
              <a:buClr>
                <a:srgbClr val="FFFFFF"/>
              </a:buClr>
              <a:buSzPts val="1500"/>
              <a:buNone/>
              <a:defRPr sz="1500">
                <a:solidFill>
                  <a:srgbClr val="FFFFFF"/>
                </a:solidFill>
              </a:defRPr>
            </a:lvl3pPr>
            <a:lvl4pPr lvl="3" rtl="0" algn="ctr">
              <a:lnSpc>
                <a:spcPct val="100000"/>
              </a:lnSpc>
              <a:spcBef>
                <a:spcPts val="0"/>
              </a:spcBef>
              <a:spcAft>
                <a:spcPts val="0"/>
              </a:spcAft>
              <a:buClr>
                <a:srgbClr val="FFFFFF"/>
              </a:buClr>
              <a:buSzPts val="1500"/>
              <a:buNone/>
              <a:defRPr sz="1500">
                <a:solidFill>
                  <a:srgbClr val="FFFFFF"/>
                </a:solidFill>
              </a:defRPr>
            </a:lvl4pPr>
            <a:lvl5pPr lvl="4" rtl="0" algn="ctr">
              <a:lnSpc>
                <a:spcPct val="100000"/>
              </a:lnSpc>
              <a:spcBef>
                <a:spcPts val="0"/>
              </a:spcBef>
              <a:spcAft>
                <a:spcPts val="0"/>
              </a:spcAft>
              <a:buClr>
                <a:srgbClr val="FFFFFF"/>
              </a:buClr>
              <a:buSzPts val="1500"/>
              <a:buNone/>
              <a:defRPr sz="1500">
                <a:solidFill>
                  <a:srgbClr val="FFFFFF"/>
                </a:solidFill>
              </a:defRPr>
            </a:lvl5pPr>
            <a:lvl6pPr lvl="5" rtl="0" algn="ctr">
              <a:lnSpc>
                <a:spcPct val="100000"/>
              </a:lnSpc>
              <a:spcBef>
                <a:spcPts val="0"/>
              </a:spcBef>
              <a:spcAft>
                <a:spcPts val="0"/>
              </a:spcAft>
              <a:buClr>
                <a:srgbClr val="FFFFFF"/>
              </a:buClr>
              <a:buSzPts val="1500"/>
              <a:buNone/>
              <a:defRPr sz="1500">
                <a:solidFill>
                  <a:srgbClr val="FFFFFF"/>
                </a:solidFill>
              </a:defRPr>
            </a:lvl6pPr>
            <a:lvl7pPr lvl="6" rtl="0" algn="ctr">
              <a:lnSpc>
                <a:spcPct val="100000"/>
              </a:lnSpc>
              <a:spcBef>
                <a:spcPts val="0"/>
              </a:spcBef>
              <a:spcAft>
                <a:spcPts val="0"/>
              </a:spcAft>
              <a:buClr>
                <a:srgbClr val="FFFFFF"/>
              </a:buClr>
              <a:buSzPts val="1500"/>
              <a:buNone/>
              <a:defRPr sz="1500">
                <a:solidFill>
                  <a:srgbClr val="FFFFFF"/>
                </a:solidFill>
              </a:defRPr>
            </a:lvl7pPr>
            <a:lvl8pPr lvl="7" rtl="0" algn="ctr">
              <a:lnSpc>
                <a:spcPct val="100000"/>
              </a:lnSpc>
              <a:spcBef>
                <a:spcPts val="0"/>
              </a:spcBef>
              <a:spcAft>
                <a:spcPts val="0"/>
              </a:spcAft>
              <a:buClr>
                <a:srgbClr val="FFFFFF"/>
              </a:buClr>
              <a:buSzPts val="1500"/>
              <a:buNone/>
              <a:defRPr sz="1500">
                <a:solidFill>
                  <a:srgbClr val="FFFFFF"/>
                </a:solidFill>
              </a:defRPr>
            </a:lvl8pPr>
            <a:lvl9pPr lvl="8" rtl="0" algn="ctr">
              <a:lnSpc>
                <a:spcPct val="100000"/>
              </a:lnSpc>
              <a:spcBef>
                <a:spcPts val="0"/>
              </a:spcBef>
              <a:spcAft>
                <a:spcPts val="0"/>
              </a:spcAft>
              <a:buClr>
                <a:srgbClr val="FFFFFF"/>
              </a:buClr>
              <a:buSzPts val="1500"/>
              <a:buNone/>
              <a:defRPr sz="1500">
                <a:solidFill>
                  <a:srgbClr val="FFFFFF"/>
                </a:solidFill>
              </a:defRPr>
            </a:lvl9pPr>
          </a:lstStyle>
          <a:p/>
        </p:txBody>
      </p:sp>
      <p:sp>
        <p:nvSpPr>
          <p:cNvPr id="126" name="Google Shape;126;p24"/>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24"/>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 Standard" type="tx">
  <p:cSld name="TITLE_AND_BODY">
    <p:spTree>
      <p:nvGrpSpPr>
        <p:cNvPr id="128" name="Shape 128"/>
        <p:cNvGrpSpPr/>
        <p:nvPr/>
      </p:nvGrpSpPr>
      <p:grpSpPr>
        <a:xfrm>
          <a:off x="0" y="0"/>
          <a:ext cx="0" cy="0"/>
          <a:chOff x="0" y="0"/>
          <a:chExt cx="0" cy="0"/>
        </a:xfrm>
      </p:grpSpPr>
      <p:sp>
        <p:nvSpPr>
          <p:cNvPr id="129" name="Google Shape;129;p25"/>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5"/>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25"/>
          <p:cNvSpPr txBox="1"/>
          <p:nvPr>
            <p:ph idx="1" type="body"/>
          </p:nvPr>
        </p:nvSpPr>
        <p:spPr>
          <a:xfrm>
            <a:off x="648709" y="1204127"/>
            <a:ext cx="7808700" cy="28728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2" name="Google Shape;132;p25"/>
          <p:cNvSpPr txBox="1"/>
          <p:nvPr>
            <p:ph idx="2"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F99A3"/>
              </a:buClr>
              <a:buSzPts val="1000"/>
              <a:buNone/>
              <a:defRPr b="1" sz="1000">
                <a:solidFill>
                  <a:srgbClr val="2F99A3"/>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pic>
        <p:nvPicPr>
          <p:cNvPr id="133" name="Google Shape;133;p25"/>
          <p:cNvPicPr preferRelativeResize="0"/>
          <p:nvPr/>
        </p:nvPicPr>
        <p:blipFill rotWithShape="1">
          <a:blip r:embed="rId2">
            <a:alphaModFix/>
          </a:blip>
          <a:srcRect b="0" l="258" r="248" t="0"/>
          <a:stretch/>
        </p:blipFill>
        <p:spPr>
          <a:xfrm>
            <a:off x="7469400" y="4633279"/>
            <a:ext cx="959076" cy="239171"/>
          </a:xfrm>
          <a:prstGeom prst="rect">
            <a:avLst/>
          </a:prstGeom>
          <a:noFill/>
          <a:ln>
            <a:noFill/>
          </a:ln>
        </p:spPr>
      </p:pic>
      <p:cxnSp>
        <p:nvCxnSpPr>
          <p:cNvPr id="134" name="Google Shape;134;p25"/>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 Standard w/ Subtitle">
  <p:cSld name="TITLE_AND_BODY_1">
    <p:spTree>
      <p:nvGrpSpPr>
        <p:cNvPr id="135" name="Shape 135"/>
        <p:cNvGrpSpPr/>
        <p:nvPr/>
      </p:nvGrpSpPr>
      <p:grpSpPr>
        <a:xfrm>
          <a:off x="0" y="0"/>
          <a:ext cx="0" cy="0"/>
          <a:chOff x="0" y="0"/>
          <a:chExt cx="0" cy="0"/>
        </a:xfrm>
      </p:grpSpPr>
      <p:sp>
        <p:nvSpPr>
          <p:cNvPr id="136" name="Google Shape;136;p26"/>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6"/>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26"/>
          <p:cNvSpPr txBox="1"/>
          <p:nvPr>
            <p:ph idx="1" type="body"/>
          </p:nvPr>
        </p:nvSpPr>
        <p:spPr>
          <a:xfrm>
            <a:off x="648738" y="1589475"/>
            <a:ext cx="7808700" cy="2370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9" name="Google Shape;139;p26"/>
          <p:cNvSpPr txBox="1"/>
          <p:nvPr>
            <p:ph idx="2" type="subTitle"/>
          </p:nvPr>
        </p:nvSpPr>
        <p:spPr>
          <a:xfrm>
            <a:off x="648738" y="1204125"/>
            <a:ext cx="78087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sp>
        <p:nvSpPr>
          <p:cNvPr id="140" name="Google Shape;140;p26"/>
          <p:cNvSpPr txBox="1"/>
          <p:nvPr>
            <p:ph idx="3"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F99A3"/>
              </a:buClr>
              <a:buSzPts val="1000"/>
              <a:buNone/>
              <a:defRPr b="1" sz="1000">
                <a:solidFill>
                  <a:srgbClr val="2F99A3"/>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pic>
        <p:nvPicPr>
          <p:cNvPr id="141" name="Google Shape;141;p26"/>
          <p:cNvPicPr preferRelativeResize="0"/>
          <p:nvPr/>
        </p:nvPicPr>
        <p:blipFill rotWithShape="1">
          <a:blip r:embed="rId2">
            <a:alphaModFix/>
          </a:blip>
          <a:srcRect b="0" l="258" r="248" t="0"/>
          <a:stretch/>
        </p:blipFill>
        <p:spPr>
          <a:xfrm>
            <a:off x="7469400" y="4633279"/>
            <a:ext cx="959076" cy="239171"/>
          </a:xfrm>
          <a:prstGeom prst="rect">
            <a:avLst/>
          </a:prstGeom>
          <a:noFill/>
          <a:ln>
            <a:noFill/>
          </a:ln>
        </p:spPr>
      </p:pic>
      <p:cxnSp>
        <p:nvCxnSpPr>
          <p:cNvPr id="142" name="Google Shape;142;p26"/>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 Standard 2 Col">
  <p:cSld name="TITLE_AND_BODY_1_1">
    <p:spTree>
      <p:nvGrpSpPr>
        <p:cNvPr id="143" name="Shape 143"/>
        <p:cNvGrpSpPr/>
        <p:nvPr/>
      </p:nvGrpSpPr>
      <p:grpSpPr>
        <a:xfrm>
          <a:off x="0" y="0"/>
          <a:ext cx="0" cy="0"/>
          <a:chOff x="0" y="0"/>
          <a:chExt cx="0" cy="0"/>
        </a:xfrm>
      </p:grpSpPr>
      <p:sp>
        <p:nvSpPr>
          <p:cNvPr id="144" name="Google Shape;144;p27"/>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7"/>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 name="Google Shape;146;p27"/>
          <p:cNvSpPr txBox="1"/>
          <p:nvPr>
            <p:ph idx="1" type="body"/>
          </p:nvPr>
        </p:nvSpPr>
        <p:spPr>
          <a:xfrm>
            <a:off x="648714" y="1589472"/>
            <a:ext cx="3558900" cy="2370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7" name="Google Shape;147;p27"/>
          <p:cNvSpPr txBox="1"/>
          <p:nvPr>
            <p:ph idx="2" type="subTitle"/>
          </p:nvPr>
        </p:nvSpPr>
        <p:spPr>
          <a:xfrm>
            <a:off x="648714" y="1204122"/>
            <a:ext cx="35625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sp>
        <p:nvSpPr>
          <p:cNvPr id="148" name="Google Shape;148;p27"/>
          <p:cNvSpPr txBox="1"/>
          <p:nvPr>
            <p:ph idx="3" type="body"/>
          </p:nvPr>
        </p:nvSpPr>
        <p:spPr>
          <a:xfrm>
            <a:off x="4619039" y="1589472"/>
            <a:ext cx="3558900" cy="2370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9" name="Google Shape;149;p27"/>
          <p:cNvSpPr txBox="1"/>
          <p:nvPr>
            <p:ph idx="4" type="subTitle"/>
          </p:nvPr>
        </p:nvSpPr>
        <p:spPr>
          <a:xfrm>
            <a:off x="4619039" y="1204122"/>
            <a:ext cx="35625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sp>
        <p:nvSpPr>
          <p:cNvPr id="150" name="Google Shape;150;p27"/>
          <p:cNvSpPr txBox="1"/>
          <p:nvPr>
            <p:ph idx="5"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F99A3"/>
              </a:buClr>
              <a:buSzPts val="1000"/>
              <a:buNone/>
              <a:defRPr b="1" sz="1000">
                <a:solidFill>
                  <a:srgbClr val="2F99A3"/>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pic>
        <p:nvPicPr>
          <p:cNvPr id="151" name="Google Shape;151;p27"/>
          <p:cNvPicPr preferRelativeResize="0"/>
          <p:nvPr/>
        </p:nvPicPr>
        <p:blipFill rotWithShape="1">
          <a:blip r:embed="rId2">
            <a:alphaModFix/>
          </a:blip>
          <a:srcRect b="0" l="258" r="248" t="0"/>
          <a:stretch/>
        </p:blipFill>
        <p:spPr>
          <a:xfrm>
            <a:off x="7469400" y="4633279"/>
            <a:ext cx="959076" cy="239171"/>
          </a:xfrm>
          <a:prstGeom prst="rect">
            <a:avLst/>
          </a:prstGeom>
          <a:noFill/>
          <a:ln>
            <a:noFill/>
          </a:ln>
        </p:spPr>
      </p:pic>
      <p:cxnSp>
        <p:nvCxnSpPr>
          <p:cNvPr id="152" name="Google Shape;152;p27"/>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 Standard 3 Col">
  <p:cSld name="TITLE_AND_BODY_1_1_1">
    <p:spTree>
      <p:nvGrpSpPr>
        <p:cNvPr id="153" name="Shape 153"/>
        <p:cNvGrpSpPr/>
        <p:nvPr/>
      </p:nvGrpSpPr>
      <p:grpSpPr>
        <a:xfrm>
          <a:off x="0" y="0"/>
          <a:ext cx="0" cy="0"/>
          <a:chOff x="0" y="0"/>
          <a:chExt cx="0" cy="0"/>
        </a:xfrm>
      </p:grpSpPr>
      <p:sp>
        <p:nvSpPr>
          <p:cNvPr id="154" name="Google Shape;154;p28"/>
          <p:cNvSpPr txBox="1"/>
          <p:nvPr>
            <p:ph idx="1" type="body"/>
          </p:nvPr>
        </p:nvSpPr>
        <p:spPr>
          <a:xfrm>
            <a:off x="648709" y="1598502"/>
            <a:ext cx="2497200" cy="2124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292100" lvl="1" marL="914400" rtl="0">
              <a:spcBef>
                <a:spcPts val="1600"/>
              </a:spcBef>
              <a:spcAft>
                <a:spcPts val="0"/>
              </a:spcAft>
              <a:buSzPts val="1000"/>
              <a:buChar char="○"/>
              <a:defRPr sz="10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
        <p:nvSpPr>
          <p:cNvPr id="155" name="Google Shape;155;p28"/>
          <p:cNvSpPr txBox="1"/>
          <p:nvPr>
            <p:ph idx="2" type="body"/>
          </p:nvPr>
        </p:nvSpPr>
        <p:spPr>
          <a:xfrm>
            <a:off x="3349684" y="1598502"/>
            <a:ext cx="2497200" cy="2124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292100" lvl="1" marL="914400" rtl="0">
              <a:spcBef>
                <a:spcPts val="1600"/>
              </a:spcBef>
              <a:spcAft>
                <a:spcPts val="0"/>
              </a:spcAft>
              <a:buSzPts val="1000"/>
              <a:buChar char="○"/>
              <a:defRPr sz="10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
        <p:nvSpPr>
          <p:cNvPr id="156" name="Google Shape;156;p28"/>
          <p:cNvSpPr txBox="1"/>
          <p:nvPr>
            <p:ph idx="3" type="body"/>
          </p:nvPr>
        </p:nvSpPr>
        <p:spPr>
          <a:xfrm>
            <a:off x="5988133" y="1598502"/>
            <a:ext cx="2497200" cy="2124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292100" lvl="1" marL="914400" rtl="0">
              <a:spcBef>
                <a:spcPts val="1600"/>
              </a:spcBef>
              <a:spcAft>
                <a:spcPts val="0"/>
              </a:spcAft>
              <a:buSzPts val="1000"/>
              <a:buChar char="○"/>
              <a:defRPr sz="10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
        <p:nvSpPr>
          <p:cNvPr id="157" name="Google Shape;157;p28"/>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8"/>
          <p:cNvSpPr txBox="1"/>
          <p:nvPr>
            <p:ph idx="4"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F99A3"/>
              </a:buClr>
              <a:buSzPts val="1000"/>
              <a:buNone/>
              <a:defRPr b="1" sz="1000">
                <a:solidFill>
                  <a:srgbClr val="2F99A3"/>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sp>
        <p:nvSpPr>
          <p:cNvPr id="159" name="Google Shape;159;p28"/>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28"/>
          <p:cNvSpPr txBox="1"/>
          <p:nvPr>
            <p:ph idx="5" type="subTitle"/>
          </p:nvPr>
        </p:nvSpPr>
        <p:spPr>
          <a:xfrm>
            <a:off x="648709" y="1229703"/>
            <a:ext cx="24549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solidFill>
                  <a:srgbClr val="2F99A3"/>
                </a:solidFill>
              </a:defRPr>
            </a:lvl1pPr>
            <a:lvl2pPr lvl="1" rtl="0">
              <a:lnSpc>
                <a:spcPct val="100000"/>
              </a:lnSpc>
              <a:spcBef>
                <a:spcPts val="0"/>
              </a:spcBef>
              <a:spcAft>
                <a:spcPts val="0"/>
              </a:spcAft>
              <a:buSzPts val="1500"/>
              <a:buNone/>
              <a:defRPr sz="1500">
                <a:solidFill>
                  <a:srgbClr val="2F99A3"/>
                </a:solidFill>
              </a:defRPr>
            </a:lvl2pPr>
            <a:lvl3pPr lvl="2" rtl="0">
              <a:lnSpc>
                <a:spcPct val="100000"/>
              </a:lnSpc>
              <a:spcBef>
                <a:spcPts val="0"/>
              </a:spcBef>
              <a:spcAft>
                <a:spcPts val="0"/>
              </a:spcAft>
              <a:buSzPts val="1500"/>
              <a:buNone/>
              <a:defRPr sz="1500">
                <a:solidFill>
                  <a:srgbClr val="2F99A3"/>
                </a:solidFill>
              </a:defRPr>
            </a:lvl3pPr>
            <a:lvl4pPr lvl="3" rtl="0">
              <a:lnSpc>
                <a:spcPct val="100000"/>
              </a:lnSpc>
              <a:spcBef>
                <a:spcPts val="0"/>
              </a:spcBef>
              <a:spcAft>
                <a:spcPts val="0"/>
              </a:spcAft>
              <a:buSzPts val="1500"/>
              <a:buNone/>
              <a:defRPr sz="1500">
                <a:solidFill>
                  <a:srgbClr val="2F99A3"/>
                </a:solidFill>
              </a:defRPr>
            </a:lvl4pPr>
            <a:lvl5pPr lvl="4" rtl="0">
              <a:lnSpc>
                <a:spcPct val="100000"/>
              </a:lnSpc>
              <a:spcBef>
                <a:spcPts val="0"/>
              </a:spcBef>
              <a:spcAft>
                <a:spcPts val="0"/>
              </a:spcAft>
              <a:buSzPts val="1500"/>
              <a:buNone/>
              <a:defRPr sz="1500">
                <a:solidFill>
                  <a:srgbClr val="2F99A3"/>
                </a:solidFill>
              </a:defRPr>
            </a:lvl5pPr>
            <a:lvl6pPr lvl="5" rtl="0">
              <a:lnSpc>
                <a:spcPct val="100000"/>
              </a:lnSpc>
              <a:spcBef>
                <a:spcPts val="0"/>
              </a:spcBef>
              <a:spcAft>
                <a:spcPts val="0"/>
              </a:spcAft>
              <a:buSzPts val="1500"/>
              <a:buNone/>
              <a:defRPr sz="1500">
                <a:solidFill>
                  <a:srgbClr val="2F99A3"/>
                </a:solidFill>
              </a:defRPr>
            </a:lvl6pPr>
            <a:lvl7pPr lvl="6" rtl="0">
              <a:lnSpc>
                <a:spcPct val="100000"/>
              </a:lnSpc>
              <a:spcBef>
                <a:spcPts val="0"/>
              </a:spcBef>
              <a:spcAft>
                <a:spcPts val="0"/>
              </a:spcAft>
              <a:buClr>
                <a:srgbClr val="2F99A3"/>
              </a:buClr>
              <a:buSzPts val="1500"/>
              <a:buNone/>
              <a:defRPr sz="1500">
                <a:solidFill>
                  <a:srgbClr val="2F99A3"/>
                </a:solidFill>
              </a:defRPr>
            </a:lvl7pPr>
            <a:lvl8pPr lvl="7" rtl="0">
              <a:lnSpc>
                <a:spcPct val="100000"/>
              </a:lnSpc>
              <a:spcBef>
                <a:spcPts val="0"/>
              </a:spcBef>
              <a:spcAft>
                <a:spcPts val="0"/>
              </a:spcAft>
              <a:buClr>
                <a:srgbClr val="2F99A3"/>
              </a:buClr>
              <a:buSzPts val="1500"/>
              <a:buNone/>
              <a:defRPr sz="1500">
                <a:solidFill>
                  <a:srgbClr val="2F99A3"/>
                </a:solidFill>
              </a:defRPr>
            </a:lvl8pPr>
            <a:lvl9pPr lvl="8" rtl="0">
              <a:lnSpc>
                <a:spcPct val="100000"/>
              </a:lnSpc>
              <a:spcBef>
                <a:spcPts val="0"/>
              </a:spcBef>
              <a:spcAft>
                <a:spcPts val="0"/>
              </a:spcAft>
              <a:buClr>
                <a:srgbClr val="2F99A3"/>
              </a:buClr>
              <a:buSzPts val="1500"/>
              <a:buNone/>
              <a:defRPr sz="1500">
                <a:solidFill>
                  <a:srgbClr val="2F99A3"/>
                </a:solidFill>
              </a:defRPr>
            </a:lvl9pPr>
          </a:lstStyle>
          <a:p/>
        </p:txBody>
      </p:sp>
      <p:sp>
        <p:nvSpPr>
          <p:cNvPr id="161" name="Google Shape;161;p28"/>
          <p:cNvSpPr txBox="1"/>
          <p:nvPr>
            <p:ph idx="6" type="subTitle"/>
          </p:nvPr>
        </p:nvSpPr>
        <p:spPr>
          <a:xfrm>
            <a:off x="3349684" y="1229703"/>
            <a:ext cx="24549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solidFill>
                  <a:srgbClr val="2F99A3"/>
                </a:solidFill>
              </a:defRPr>
            </a:lvl1pPr>
            <a:lvl2pPr lvl="1" rtl="0">
              <a:lnSpc>
                <a:spcPct val="100000"/>
              </a:lnSpc>
              <a:spcBef>
                <a:spcPts val="0"/>
              </a:spcBef>
              <a:spcAft>
                <a:spcPts val="0"/>
              </a:spcAft>
              <a:buSzPts val="1500"/>
              <a:buNone/>
              <a:defRPr sz="1500">
                <a:solidFill>
                  <a:srgbClr val="2F99A3"/>
                </a:solidFill>
              </a:defRPr>
            </a:lvl2pPr>
            <a:lvl3pPr lvl="2" rtl="0">
              <a:lnSpc>
                <a:spcPct val="100000"/>
              </a:lnSpc>
              <a:spcBef>
                <a:spcPts val="0"/>
              </a:spcBef>
              <a:spcAft>
                <a:spcPts val="0"/>
              </a:spcAft>
              <a:buSzPts val="1500"/>
              <a:buNone/>
              <a:defRPr sz="1500">
                <a:solidFill>
                  <a:srgbClr val="2F99A3"/>
                </a:solidFill>
              </a:defRPr>
            </a:lvl3pPr>
            <a:lvl4pPr lvl="3" rtl="0">
              <a:lnSpc>
                <a:spcPct val="100000"/>
              </a:lnSpc>
              <a:spcBef>
                <a:spcPts val="0"/>
              </a:spcBef>
              <a:spcAft>
                <a:spcPts val="0"/>
              </a:spcAft>
              <a:buSzPts val="1500"/>
              <a:buNone/>
              <a:defRPr sz="1500">
                <a:solidFill>
                  <a:srgbClr val="2F99A3"/>
                </a:solidFill>
              </a:defRPr>
            </a:lvl4pPr>
            <a:lvl5pPr lvl="4" rtl="0">
              <a:lnSpc>
                <a:spcPct val="100000"/>
              </a:lnSpc>
              <a:spcBef>
                <a:spcPts val="0"/>
              </a:spcBef>
              <a:spcAft>
                <a:spcPts val="0"/>
              </a:spcAft>
              <a:buSzPts val="1500"/>
              <a:buNone/>
              <a:defRPr sz="1500">
                <a:solidFill>
                  <a:srgbClr val="2F99A3"/>
                </a:solidFill>
              </a:defRPr>
            </a:lvl5pPr>
            <a:lvl6pPr lvl="5" rtl="0">
              <a:lnSpc>
                <a:spcPct val="100000"/>
              </a:lnSpc>
              <a:spcBef>
                <a:spcPts val="0"/>
              </a:spcBef>
              <a:spcAft>
                <a:spcPts val="0"/>
              </a:spcAft>
              <a:buSzPts val="1500"/>
              <a:buNone/>
              <a:defRPr sz="1500">
                <a:solidFill>
                  <a:srgbClr val="2F99A3"/>
                </a:solidFill>
              </a:defRPr>
            </a:lvl6pPr>
            <a:lvl7pPr lvl="6" rtl="0">
              <a:lnSpc>
                <a:spcPct val="100000"/>
              </a:lnSpc>
              <a:spcBef>
                <a:spcPts val="0"/>
              </a:spcBef>
              <a:spcAft>
                <a:spcPts val="0"/>
              </a:spcAft>
              <a:buClr>
                <a:srgbClr val="2F99A3"/>
              </a:buClr>
              <a:buSzPts val="1500"/>
              <a:buNone/>
              <a:defRPr sz="1500">
                <a:solidFill>
                  <a:srgbClr val="2F99A3"/>
                </a:solidFill>
              </a:defRPr>
            </a:lvl7pPr>
            <a:lvl8pPr lvl="7" rtl="0">
              <a:lnSpc>
                <a:spcPct val="100000"/>
              </a:lnSpc>
              <a:spcBef>
                <a:spcPts val="0"/>
              </a:spcBef>
              <a:spcAft>
                <a:spcPts val="0"/>
              </a:spcAft>
              <a:buClr>
                <a:srgbClr val="2F99A3"/>
              </a:buClr>
              <a:buSzPts val="1500"/>
              <a:buNone/>
              <a:defRPr sz="1500">
                <a:solidFill>
                  <a:srgbClr val="2F99A3"/>
                </a:solidFill>
              </a:defRPr>
            </a:lvl8pPr>
            <a:lvl9pPr lvl="8" rtl="0">
              <a:lnSpc>
                <a:spcPct val="100000"/>
              </a:lnSpc>
              <a:spcBef>
                <a:spcPts val="0"/>
              </a:spcBef>
              <a:spcAft>
                <a:spcPts val="0"/>
              </a:spcAft>
              <a:buClr>
                <a:srgbClr val="2F99A3"/>
              </a:buClr>
              <a:buSzPts val="1500"/>
              <a:buNone/>
              <a:defRPr sz="1500">
                <a:solidFill>
                  <a:srgbClr val="2F99A3"/>
                </a:solidFill>
              </a:defRPr>
            </a:lvl9pPr>
          </a:lstStyle>
          <a:p/>
        </p:txBody>
      </p:sp>
      <p:pic>
        <p:nvPicPr>
          <p:cNvPr id="162" name="Google Shape;162;p28"/>
          <p:cNvPicPr preferRelativeResize="0"/>
          <p:nvPr/>
        </p:nvPicPr>
        <p:blipFill rotWithShape="1">
          <a:blip r:embed="rId2">
            <a:alphaModFix/>
          </a:blip>
          <a:srcRect b="0" l="258" r="248" t="0"/>
          <a:stretch/>
        </p:blipFill>
        <p:spPr>
          <a:xfrm>
            <a:off x="7469400" y="4633279"/>
            <a:ext cx="959076" cy="239171"/>
          </a:xfrm>
          <a:prstGeom prst="rect">
            <a:avLst/>
          </a:prstGeom>
          <a:noFill/>
          <a:ln>
            <a:noFill/>
          </a:ln>
        </p:spPr>
      </p:pic>
      <p:sp>
        <p:nvSpPr>
          <p:cNvPr id="163" name="Google Shape;163;p28"/>
          <p:cNvSpPr txBox="1"/>
          <p:nvPr>
            <p:ph idx="7" type="subTitle"/>
          </p:nvPr>
        </p:nvSpPr>
        <p:spPr>
          <a:xfrm>
            <a:off x="6009283" y="1229703"/>
            <a:ext cx="24549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solidFill>
                  <a:srgbClr val="2F99A3"/>
                </a:solidFill>
              </a:defRPr>
            </a:lvl1pPr>
            <a:lvl2pPr lvl="1" rtl="0">
              <a:lnSpc>
                <a:spcPct val="100000"/>
              </a:lnSpc>
              <a:spcBef>
                <a:spcPts val="0"/>
              </a:spcBef>
              <a:spcAft>
                <a:spcPts val="0"/>
              </a:spcAft>
              <a:buSzPts val="1500"/>
              <a:buNone/>
              <a:defRPr sz="1500">
                <a:solidFill>
                  <a:srgbClr val="2F99A3"/>
                </a:solidFill>
              </a:defRPr>
            </a:lvl2pPr>
            <a:lvl3pPr lvl="2" rtl="0">
              <a:lnSpc>
                <a:spcPct val="100000"/>
              </a:lnSpc>
              <a:spcBef>
                <a:spcPts val="0"/>
              </a:spcBef>
              <a:spcAft>
                <a:spcPts val="0"/>
              </a:spcAft>
              <a:buSzPts val="1500"/>
              <a:buNone/>
              <a:defRPr sz="1500">
                <a:solidFill>
                  <a:srgbClr val="2F99A3"/>
                </a:solidFill>
              </a:defRPr>
            </a:lvl3pPr>
            <a:lvl4pPr lvl="3" rtl="0">
              <a:lnSpc>
                <a:spcPct val="100000"/>
              </a:lnSpc>
              <a:spcBef>
                <a:spcPts val="0"/>
              </a:spcBef>
              <a:spcAft>
                <a:spcPts val="0"/>
              </a:spcAft>
              <a:buSzPts val="1500"/>
              <a:buNone/>
              <a:defRPr sz="1500">
                <a:solidFill>
                  <a:srgbClr val="2F99A3"/>
                </a:solidFill>
              </a:defRPr>
            </a:lvl4pPr>
            <a:lvl5pPr lvl="4" rtl="0">
              <a:lnSpc>
                <a:spcPct val="100000"/>
              </a:lnSpc>
              <a:spcBef>
                <a:spcPts val="0"/>
              </a:spcBef>
              <a:spcAft>
                <a:spcPts val="0"/>
              </a:spcAft>
              <a:buSzPts val="1500"/>
              <a:buNone/>
              <a:defRPr sz="1500">
                <a:solidFill>
                  <a:srgbClr val="2F99A3"/>
                </a:solidFill>
              </a:defRPr>
            </a:lvl5pPr>
            <a:lvl6pPr lvl="5" rtl="0">
              <a:lnSpc>
                <a:spcPct val="100000"/>
              </a:lnSpc>
              <a:spcBef>
                <a:spcPts val="0"/>
              </a:spcBef>
              <a:spcAft>
                <a:spcPts val="0"/>
              </a:spcAft>
              <a:buSzPts val="1500"/>
              <a:buNone/>
              <a:defRPr sz="1500">
                <a:solidFill>
                  <a:srgbClr val="2F99A3"/>
                </a:solidFill>
              </a:defRPr>
            </a:lvl6pPr>
            <a:lvl7pPr lvl="6" rtl="0">
              <a:lnSpc>
                <a:spcPct val="100000"/>
              </a:lnSpc>
              <a:spcBef>
                <a:spcPts val="0"/>
              </a:spcBef>
              <a:spcAft>
                <a:spcPts val="0"/>
              </a:spcAft>
              <a:buClr>
                <a:srgbClr val="2F99A3"/>
              </a:buClr>
              <a:buSzPts val="1500"/>
              <a:buNone/>
              <a:defRPr sz="1500">
                <a:solidFill>
                  <a:srgbClr val="2F99A3"/>
                </a:solidFill>
              </a:defRPr>
            </a:lvl7pPr>
            <a:lvl8pPr lvl="7" rtl="0">
              <a:lnSpc>
                <a:spcPct val="100000"/>
              </a:lnSpc>
              <a:spcBef>
                <a:spcPts val="0"/>
              </a:spcBef>
              <a:spcAft>
                <a:spcPts val="0"/>
              </a:spcAft>
              <a:buClr>
                <a:srgbClr val="2F99A3"/>
              </a:buClr>
              <a:buSzPts val="1500"/>
              <a:buNone/>
              <a:defRPr sz="1500">
                <a:solidFill>
                  <a:srgbClr val="2F99A3"/>
                </a:solidFill>
              </a:defRPr>
            </a:lvl8pPr>
            <a:lvl9pPr lvl="8" rtl="0">
              <a:lnSpc>
                <a:spcPct val="100000"/>
              </a:lnSpc>
              <a:spcBef>
                <a:spcPts val="0"/>
              </a:spcBef>
              <a:spcAft>
                <a:spcPts val="0"/>
              </a:spcAft>
              <a:buClr>
                <a:srgbClr val="2F99A3"/>
              </a:buClr>
              <a:buSzPts val="1500"/>
              <a:buNone/>
              <a:defRPr sz="1500">
                <a:solidFill>
                  <a:srgbClr val="2F99A3"/>
                </a:solidFill>
              </a:defRPr>
            </a:lvl9pPr>
          </a:lstStyle>
          <a:p/>
        </p:txBody>
      </p:sp>
      <p:cxnSp>
        <p:nvCxnSpPr>
          <p:cNvPr id="164" name="Google Shape;164;p28"/>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 Blank">
  <p:cSld name="TITLE_AND_BODY_2">
    <p:spTree>
      <p:nvGrpSpPr>
        <p:cNvPr id="165" name="Shape 165"/>
        <p:cNvGrpSpPr/>
        <p:nvPr/>
      </p:nvGrpSpPr>
      <p:grpSpPr>
        <a:xfrm>
          <a:off x="0" y="0"/>
          <a:ext cx="0" cy="0"/>
          <a:chOff x="0" y="0"/>
          <a:chExt cx="0" cy="0"/>
        </a:xfrm>
      </p:grpSpPr>
      <p:sp>
        <p:nvSpPr>
          <p:cNvPr id="166" name="Google Shape;166;p29"/>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9"/>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F99A3"/>
              </a:buClr>
              <a:buSzPts val="1000"/>
              <a:buNone/>
              <a:defRPr b="1" sz="1000">
                <a:solidFill>
                  <a:srgbClr val="2F99A3"/>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pic>
        <p:nvPicPr>
          <p:cNvPr id="168" name="Google Shape;168;p29"/>
          <p:cNvPicPr preferRelativeResize="0"/>
          <p:nvPr/>
        </p:nvPicPr>
        <p:blipFill rotWithShape="1">
          <a:blip r:embed="rId2">
            <a:alphaModFix/>
          </a:blip>
          <a:srcRect b="0" l="258" r="248" t="0"/>
          <a:stretch/>
        </p:blipFill>
        <p:spPr>
          <a:xfrm>
            <a:off x="7469400" y="4633279"/>
            <a:ext cx="959076" cy="239171"/>
          </a:xfrm>
          <a:prstGeom prst="rect">
            <a:avLst/>
          </a:prstGeom>
          <a:noFill/>
          <a:ln>
            <a:noFill/>
          </a:ln>
        </p:spPr>
      </p:pic>
      <p:cxnSp>
        <p:nvCxnSpPr>
          <p:cNvPr id="169" name="Google Shape;169;p29"/>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 Blank (Title)">
  <p:cSld name="TITLE_AND_BODY_2_3">
    <p:spTree>
      <p:nvGrpSpPr>
        <p:cNvPr id="170" name="Shape 170"/>
        <p:cNvGrpSpPr/>
        <p:nvPr/>
      </p:nvGrpSpPr>
      <p:grpSpPr>
        <a:xfrm>
          <a:off x="0" y="0"/>
          <a:ext cx="0" cy="0"/>
          <a:chOff x="0" y="0"/>
          <a:chExt cx="0" cy="0"/>
        </a:xfrm>
      </p:grpSpPr>
      <p:sp>
        <p:nvSpPr>
          <p:cNvPr id="171" name="Google Shape;171;p30"/>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30"/>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F99A3"/>
              </a:buClr>
              <a:buSzPts val="1000"/>
              <a:buNone/>
              <a:defRPr b="1" sz="1000">
                <a:solidFill>
                  <a:srgbClr val="2F99A3"/>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pic>
        <p:nvPicPr>
          <p:cNvPr id="173" name="Google Shape;173;p30"/>
          <p:cNvPicPr preferRelativeResize="0"/>
          <p:nvPr/>
        </p:nvPicPr>
        <p:blipFill rotWithShape="1">
          <a:blip r:embed="rId2">
            <a:alphaModFix/>
          </a:blip>
          <a:srcRect b="0" l="258" r="248" t="0"/>
          <a:stretch/>
        </p:blipFill>
        <p:spPr>
          <a:xfrm>
            <a:off x="7469400" y="4633279"/>
            <a:ext cx="959076" cy="239171"/>
          </a:xfrm>
          <a:prstGeom prst="rect">
            <a:avLst/>
          </a:prstGeom>
          <a:noFill/>
          <a:ln>
            <a:noFill/>
          </a:ln>
        </p:spPr>
      </p:pic>
      <p:cxnSp>
        <p:nvCxnSpPr>
          <p:cNvPr id="174" name="Google Shape;174;p30"/>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
        <p:nvSpPr>
          <p:cNvPr id="175" name="Google Shape;175;p30"/>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 (Sea Fresh)">
  <p:cSld name="TITLE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21" name="Google Shape;21;p4"/>
          <p:cNvSpPr txBox="1"/>
          <p:nvPr>
            <p:ph idx="1" type="subTitle"/>
          </p:nvPr>
        </p:nvSpPr>
        <p:spPr>
          <a:xfrm>
            <a:off x="640549" y="3333894"/>
            <a:ext cx="71712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solidFill>
                  <a:srgbClr val="FFFFFF"/>
                </a:solidFill>
              </a:defRPr>
            </a:lvl1pPr>
            <a:lvl2pPr lvl="1" rtl="0">
              <a:lnSpc>
                <a:spcPct val="100000"/>
              </a:lnSpc>
              <a:spcBef>
                <a:spcPts val="0"/>
              </a:spcBef>
              <a:spcAft>
                <a:spcPts val="0"/>
              </a:spcAft>
              <a:buClr>
                <a:srgbClr val="FFFFFF"/>
              </a:buClr>
              <a:buSzPts val="1000"/>
              <a:buNone/>
              <a:defRPr>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p:txBody>
      </p:sp>
      <p:cxnSp>
        <p:nvCxnSpPr>
          <p:cNvPr id="22" name="Google Shape;22;p4"/>
          <p:cNvCxnSpPr/>
          <p:nvPr/>
        </p:nvCxnSpPr>
        <p:spPr>
          <a:xfrm>
            <a:off x="754680" y="3208626"/>
            <a:ext cx="7694100" cy="0"/>
          </a:xfrm>
          <a:prstGeom prst="straightConnector1">
            <a:avLst/>
          </a:prstGeom>
          <a:noFill/>
          <a:ln cap="rnd" cmpd="sng" w="19050">
            <a:solidFill>
              <a:srgbClr val="96DDCF"/>
            </a:solidFill>
            <a:prstDash val="dot"/>
            <a:round/>
            <a:headEnd len="med" w="med" type="none"/>
            <a:tailEnd len="med" w="med" type="none"/>
          </a:ln>
        </p:spPr>
      </p:cxnSp>
      <p:pic>
        <p:nvPicPr>
          <p:cNvPr id="23" name="Google Shape;23;p4"/>
          <p:cNvPicPr preferRelativeResize="0"/>
          <p:nvPr/>
        </p:nvPicPr>
        <p:blipFill>
          <a:blip r:embed="rId3">
            <a:alphaModFix/>
          </a:blip>
          <a:stretch>
            <a:fillRect/>
          </a:stretch>
        </p:blipFill>
        <p:spPr>
          <a:xfrm>
            <a:off x="6652850" y="4342526"/>
            <a:ext cx="1750725" cy="436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 Blank (Title + Subtitle)">
  <p:cSld name="TITLE_AND_BODY_2_3_1">
    <p:spTree>
      <p:nvGrpSpPr>
        <p:cNvPr id="176" name="Shape 176"/>
        <p:cNvGrpSpPr/>
        <p:nvPr/>
      </p:nvGrpSpPr>
      <p:grpSpPr>
        <a:xfrm>
          <a:off x="0" y="0"/>
          <a:ext cx="0" cy="0"/>
          <a:chOff x="0" y="0"/>
          <a:chExt cx="0" cy="0"/>
        </a:xfrm>
      </p:grpSpPr>
      <p:sp>
        <p:nvSpPr>
          <p:cNvPr id="177" name="Google Shape;177;p31"/>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31"/>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F99A3"/>
              </a:buClr>
              <a:buSzPts val="1000"/>
              <a:buNone/>
              <a:defRPr b="1" sz="1000">
                <a:solidFill>
                  <a:srgbClr val="2F99A3"/>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pic>
        <p:nvPicPr>
          <p:cNvPr id="179" name="Google Shape;179;p31"/>
          <p:cNvPicPr preferRelativeResize="0"/>
          <p:nvPr/>
        </p:nvPicPr>
        <p:blipFill rotWithShape="1">
          <a:blip r:embed="rId2">
            <a:alphaModFix/>
          </a:blip>
          <a:srcRect b="0" l="258" r="248" t="0"/>
          <a:stretch/>
        </p:blipFill>
        <p:spPr>
          <a:xfrm>
            <a:off x="7469400" y="4633279"/>
            <a:ext cx="959076" cy="239171"/>
          </a:xfrm>
          <a:prstGeom prst="rect">
            <a:avLst/>
          </a:prstGeom>
          <a:noFill/>
          <a:ln>
            <a:noFill/>
          </a:ln>
        </p:spPr>
      </p:pic>
      <p:cxnSp>
        <p:nvCxnSpPr>
          <p:cNvPr id="180" name="Google Shape;180;p31"/>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
        <p:nvSpPr>
          <p:cNvPr id="181" name="Google Shape;181;p31"/>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31"/>
          <p:cNvSpPr txBox="1"/>
          <p:nvPr>
            <p:ph idx="2" type="subTitle"/>
          </p:nvPr>
        </p:nvSpPr>
        <p:spPr>
          <a:xfrm>
            <a:off x="648738" y="1204125"/>
            <a:ext cx="78087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ve - Standard">
  <p:cSld name="BLANK_1">
    <p:spTree>
      <p:nvGrpSpPr>
        <p:cNvPr id="183" name="Shape 183"/>
        <p:cNvGrpSpPr/>
        <p:nvPr/>
      </p:nvGrpSpPr>
      <p:grpSpPr>
        <a:xfrm>
          <a:off x="0" y="0"/>
          <a:ext cx="0" cy="0"/>
          <a:chOff x="0" y="0"/>
          <a:chExt cx="0" cy="0"/>
        </a:xfrm>
      </p:grpSpPr>
      <p:sp>
        <p:nvSpPr>
          <p:cNvPr id="184" name="Google Shape;184;p32"/>
          <p:cNvSpPr txBox="1"/>
          <p:nvPr>
            <p:ph idx="1" type="body"/>
          </p:nvPr>
        </p:nvSpPr>
        <p:spPr>
          <a:xfrm>
            <a:off x="648709" y="1204127"/>
            <a:ext cx="7808700" cy="28728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85" name="Google Shape;185;p32"/>
          <p:cNvPicPr preferRelativeResize="0"/>
          <p:nvPr/>
        </p:nvPicPr>
        <p:blipFill rotWithShape="1">
          <a:blip r:embed="rId2">
            <a:alphaModFix/>
          </a:blip>
          <a:srcRect b="119" l="0" r="0" t="129"/>
          <a:stretch/>
        </p:blipFill>
        <p:spPr>
          <a:xfrm>
            <a:off x="0" y="4256751"/>
            <a:ext cx="9144000" cy="886749"/>
          </a:xfrm>
          <a:prstGeom prst="rect">
            <a:avLst/>
          </a:prstGeom>
          <a:noFill/>
          <a:ln>
            <a:noFill/>
          </a:ln>
        </p:spPr>
      </p:pic>
      <p:pic>
        <p:nvPicPr>
          <p:cNvPr id="186" name="Google Shape;186;p32"/>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187" name="Google Shape;187;p32"/>
          <p:cNvSpPr txBox="1"/>
          <p:nvPr>
            <p:ph idx="2"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b="1" sz="1000">
                <a:solidFill>
                  <a:srgbClr val="2F99A3"/>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sp>
        <p:nvSpPr>
          <p:cNvPr id="188" name="Google Shape;188;p32"/>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32"/>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ve - Standard w/ Subtitle">
  <p:cSld name="BLANK_1_1">
    <p:spTree>
      <p:nvGrpSpPr>
        <p:cNvPr id="190" name="Shape 190"/>
        <p:cNvGrpSpPr/>
        <p:nvPr/>
      </p:nvGrpSpPr>
      <p:grpSpPr>
        <a:xfrm>
          <a:off x="0" y="0"/>
          <a:ext cx="0" cy="0"/>
          <a:chOff x="0" y="0"/>
          <a:chExt cx="0" cy="0"/>
        </a:xfrm>
      </p:grpSpPr>
      <p:sp>
        <p:nvSpPr>
          <p:cNvPr id="191" name="Google Shape;191;p33"/>
          <p:cNvSpPr txBox="1"/>
          <p:nvPr>
            <p:ph idx="1" type="body"/>
          </p:nvPr>
        </p:nvSpPr>
        <p:spPr>
          <a:xfrm>
            <a:off x="648738" y="1589475"/>
            <a:ext cx="7808700" cy="2370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92" name="Google Shape;192;p33"/>
          <p:cNvPicPr preferRelativeResize="0"/>
          <p:nvPr/>
        </p:nvPicPr>
        <p:blipFill rotWithShape="1">
          <a:blip r:embed="rId2">
            <a:alphaModFix/>
          </a:blip>
          <a:srcRect b="119" l="0" r="0" t="129"/>
          <a:stretch/>
        </p:blipFill>
        <p:spPr>
          <a:xfrm>
            <a:off x="0" y="4256751"/>
            <a:ext cx="9144000" cy="886749"/>
          </a:xfrm>
          <a:prstGeom prst="rect">
            <a:avLst/>
          </a:prstGeom>
          <a:noFill/>
          <a:ln>
            <a:noFill/>
          </a:ln>
        </p:spPr>
      </p:pic>
      <p:pic>
        <p:nvPicPr>
          <p:cNvPr id="193" name="Google Shape;193;p33"/>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194" name="Google Shape;194;p33"/>
          <p:cNvSpPr txBox="1"/>
          <p:nvPr>
            <p:ph idx="2"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b="1" sz="1000">
                <a:solidFill>
                  <a:srgbClr val="2F99A3"/>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sp>
        <p:nvSpPr>
          <p:cNvPr id="195" name="Google Shape;195;p33"/>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33"/>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7" name="Google Shape;197;p33"/>
          <p:cNvSpPr txBox="1"/>
          <p:nvPr>
            <p:ph idx="3" type="subTitle"/>
          </p:nvPr>
        </p:nvSpPr>
        <p:spPr>
          <a:xfrm>
            <a:off x="648738" y="1204125"/>
            <a:ext cx="78087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ve - Standard 2 Col">
  <p:cSld name="BLANK_1_2">
    <p:spTree>
      <p:nvGrpSpPr>
        <p:cNvPr id="198" name="Shape 198"/>
        <p:cNvGrpSpPr/>
        <p:nvPr/>
      </p:nvGrpSpPr>
      <p:grpSpPr>
        <a:xfrm>
          <a:off x="0" y="0"/>
          <a:ext cx="0" cy="0"/>
          <a:chOff x="0" y="0"/>
          <a:chExt cx="0" cy="0"/>
        </a:xfrm>
      </p:grpSpPr>
      <p:sp>
        <p:nvSpPr>
          <p:cNvPr id="199" name="Google Shape;199;p34"/>
          <p:cNvSpPr txBox="1"/>
          <p:nvPr>
            <p:ph idx="1" type="body"/>
          </p:nvPr>
        </p:nvSpPr>
        <p:spPr>
          <a:xfrm>
            <a:off x="648714" y="1589472"/>
            <a:ext cx="3558900" cy="2370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00" name="Google Shape;200;p34"/>
          <p:cNvSpPr txBox="1"/>
          <p:nvPr>
            <p:ph idx="2" type="body"/>
          </p:nvPr>
        </p:nvSpPr>
        <p:spPr>
          <a:xfrm>
            <a:off x="4619039" y="1589472"/>
            <a:ext cx="3558900" cy="2370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201" name="Google Shape;201;p34"/>
          <p:cNvPicPr preferRelativeResize="0"/>
          <p:nvPr/>
        </p:nvPicPr>
        <p:blipFill rotWithShape="1">
          <a:blip r:embed="rId2">
            <a:alphaModFix/>
          </a:blip>
          <a:srcRect b="119" l="0" r="0" t="129"/>
          <a:stretch/>
        </p:blipFill>
        <p:spPr>
          <a:xfrm>
            <a:off x="0" y="4256751"/>
            <a:ext cx="9144000" cy="886749"/>
          </a:xfrm>
          <a:prstGeom prst="rect">
            <a:avLst/>
          </a:prstGeom>
          <a:noFill/>
          <a:ln>
            <a:noFill/>
          </a:ln>
        </p:spPr>
      </p:pic>
      <p:pic>
        <p:nvPicPr>
          <p:cNvPr id="202" name="Google Shape;202;p34"/>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203" name="Google Shape;203;p34"/>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4"/>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5" name="Google Shape;205;p34"/>
          <p:cNvSpPr txBox="1"/>
          <p:nvPr>
            <p:ph idx="3"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b="1" sz="1000">
                <a:solidFill>
                  <a:srgbClr val="2F99A3"/>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sp>
        <p:nvSpPr>
          <p:cNvPr id="206" name="Google Shape;206;p34"/>
          <p:cNvSpPr txBox="1"/>
          <p:nvPr>
            <p:ph idx="4" type="subTitle"/>
          </p:nvPr>
        </p:nvSpPr>
        <p:spPr>
          <a:xfrm>
            <a:off x="648714" y="1204122"/>
            <a:ext cx="35625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sp>
        <p:nvSpPr>
          <p:cNvPr id="207" name="Google Shape;207;p34"/>
          <p:cNvSpPr txBox="1"/>
          <p:nvPr>
            <p:ph idx="5" type="subTitle"/>
          </p:nvPr>
        </p:nvSpPr>
        <p:spPr>
          <a:xfrm>
            <a:off x="4619039" y="1204122"/>
            <a:ext cx="35625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ve - Standard 3 Col">
  <p:cSld name="BLANK_1_3">
    <p:spTree>
      <p:nvGrpSpPr>
        <p:cNvPr id="208" name="Shape 208"/>
        <p:cNvGrpSpPr/>
        <p:nvPr/>
      </p:nvGrpSpPr>
      <p:grpSpPr>
        <a:xfrm>
          <a:off x="0" y="0"/>
          <a:ext cx="0" cy="0"/>
          <a:chOff x="0" y="0"/>
          <a:chExt cx="0" cy="0"/>
        </a:xfrm>
      </p:grpSpPr>
      <p:sp>
        <p:nvSpPr>
          <p:cNvPr id="209" name="Google Shape;209;p35"/>
          <p:cNvSpPr txBox="1"/>
          <p:nvPr>
            <p:ph idx="1" type="body"/>
          </p:nvPr>
        </p:nvSpPr>
        <p:spPr>
          <a:xfrm>
            <a:off x="648709" y="1598502"/>
            <a:ext cx="2497200" cy="2124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292100" lvl="1" marL="914400" rtl="0">
              <a:spcBef>
                <a:spcPts val="1600"/>
              </a:spcBef>
              <a:spcAft>
                <a:spcPts val="0"/>
              </a:spcAft>
              <a:buSzPts val="1000"/>
              <a:buChar char="○"/>
              <a:defRPr sz="10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
        <p:nvSpPr>
          <p:cNvPr id="210" name="Google Shape;210;p35"/>
          <p:cNvSpPr txBox="1"/>
          <p:nvPr>
            <p:ph idx="2" type="body"/>
          </p:nvPr>
        </p:nvSpPr>
        <p:spPr>
          <a:xfrm>
            <a:off x="3349684" y="1598502"/>
            <a:ext cx="2497200" cy="2124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292100" lvl="1" marL="914400" rtl="0">
              <a:spcBef>
                <a:spcPts val="1600"/>
              </a:spcBef>
              <a:spcAft>
                <a:spcPts val="0"/>
              </a:spcAft>
              <a:buSzPts val="1000"/>
              <a:buChar char="○"/>
              <a:defRPr sz="10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pic>
        <p:nvPicPr>
          <p:cNvPr id="211" name="Google Shape;211;p35"/>
          <p:cNvPicPr preferRelativeResize="0"/>
          <p:nvPr/>
        </p:nvPicPr>
        <p:blipFill rotWithShape="1">
          <a:blip r:embed="rId2">
            <a:alphaModFix/>
          </a:blip>
          <a:srcRect b="119" l="0" r="0" t="129"/>
          <a:stretch/>
        </p:blipFill>
        <p:spPr>
          <a:xfrm>
            <a:off x="0" y="4256751"/>
            <a:ext cx="9144000" cy="886749"/>
          </a:xfrm>
          <a:prstGeom prst="rect">
            <a:avLst/>
          </a:prstGeom>
          <a:noFill/>
          <a:ln>
            <a:noFill/>
          </a:ln>
        </p:spPr>
      </p:pic>
      <p:sp>
        <p:nvSpPr>
          <p:cNvPr id="212" name="Google Shape;212;p35"/>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35"/>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 name="Google Shape;214;p35"/>
          <p:cNvSpPr txBox="1"/>
          <p:nvPr>
            <p:ph idx="3"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b="1" sz="1000">
                <a:solidFill>
                  <a:srgbClr val="2F99A3"/>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sp>
        <p:nvSpPr>
          <p:cNvPr id="215" name="Google Shape;215;p35"/>
          <p:cNvSpPr txBox="1"/>
          <p:nvPr>
            <p:ph idx="4" type="subTitle"/>
          </p:nvPr>
        </p:nvSpPr>
        <p:spPr>
          <a:xfrm>
            <a:off x="648709" y="1229703"/>
            <a:ext cx="24549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solidFill>
                  <a:srgbClr val="2F99A3"/>
                </a:solidFill>
              </a:defRPr>
            </a:lvl1pPr>
            <a:lvl2pPr lvl="1" rtl="0">
              <a:lnSpc>
                <a:spcPct val="100000"/>
              </a:lnSpc>
              <a:spcBef>
                <a:spcPts val="0"/>
              </a:spcBef>
              <a:spcAft>
                <a:spcPts val="0"/>
              </a:spcAft>
              <a:buSzPts val="1500"/>
              <a:buNone/>
              <a:defRPr sz="1500">
                <a:solidFill>
                  <a:srgbClr val="2F99A3"/>
                </a:solidFill>
              </a:defRPr>
            </a:lvl2pPr>
            <a:lvl3pPr lvl="2" rtl="0">
              <a:lnSpc>
                <a:spcPct val="100000"/>
              </a:lnSpc>
              <a:spcBef>
                <a:spcPts val="0"/>
              </a:spcBef>
              <a:spcAft>
                <a:spcPts val="0"/>
              </a:spcAft>
              <a:buSzPts val="1500"/>
              <a:buNone/>
              <a:defRPr sz="1500">
                <a:solidFill>
                  <a:srgbClr val="2F99A3"/>
                </a:solidFill>
              </a:defRPr>
            </a:lvl3pPr>
            <a:lvl4pPr lvl="3" rtl="0">
              <a:lnSpc>
                <a:spcPct val="100000"/>
              </a:lnSpc>
              <a:spcBef>
                <a:spcPts val="0"/>
              </a:spcBef>
              <a:spcAft>
                <a:spcPts val="0"/>
              </a:spcAft>
              <a:buSzPts val="1500"/>
              <a:buNone/>
              <a:defRPr sz="1500">
                <a:solidFill>
                  <a:srgbClr val="2F99A3"/>
                </a:solidFill>
              </a:defRPr>
            </a:lvl4pPr>
            <a:lvl5pPr lvl="4" rtl="0">
              <a:lnSpc>
                <a:spcPct val="100000"/>
              </a:lnSpc>
              <a:spcBef>
                <a:spcPts val="0"/>
              </a:spcBef>
              <a:spcAft>
                <a:spcPts val="0"/>
              </a:spcAft>
              <a:buSzPts val="1500"/>
              <a:buNone/>
              <a:defRPr sz="1500">
                <a:solidFill>
                  <a:srgbClr val="2F99A3"/>
                </a:solidFill>
              </a:defRPr>
            </a:lvl5pPr>
            <a:lvl6pPr lvl="5" rtl="0">
              <a:lnSpc>
                <a:spcPct val="100000"/>
              </a:lnSpc>
              <a:spcBef>
                <a:spcPts val="0"/>
              </a:spcBef>
              <a:spcAft>
                <a:spcPts val="0"/>
              </a:spcAft>
              <a:buSzPts val="1500"/>
              <a:buNone/>
              <a:defRPr sz="1500">
                <a:solidFill>
                  <a:srgbClr val="2F99A3"/>
                </a:solidFill>
              </a:defRPr>
            </a:lvl6pPr>
            <a:lvl7pPr lvl="6" rtl="0">
              <a:lnSpc>
                <a:spcPct val="100000"/>
              </a:lnSpc>
              <a:spcBef>
                <a:spcPts val="0"/>
              </a:spcBef>
              <a:spcAft>
                <a:spcPts val="0"/>
              </a:spcAft>
              <a:buClr>
                <a:srgbClr val="2F99A3"/>
              </a:buClr>
              <a:buSzPts val="1500"/>
              <a:buNone/>
              <a:defRPr sz="1500">
                <a:solidFill>
                  <a:srgbClr val="2F99A3"/>
                </a:solidFill>
              </a:defRPr>
            </a:lvl7pPr>
            <a:lvl8pPr lvl="7" rtl="0">
              <a:lnSpc>
                <a:spcPct val="100000"/>
              </a:lnSpc>
              <a:spcBef>
                <a:spcPts val="0"/>
              </a:spcBef>
              <a:spcAft>
                <a:spcPts val="0"/>
              </a:spcAft>
              <a:buClr>
                <a:srgbClr val="2F99A3"/>
              </a:buClr>
              <a:buSzPts val="1500"/>
              <a:buNone/>
              <a:defRPr sz="1500">
                <a:solidFill>
                  <a:srgbClr val="2F99A3"/>
                </a:solidFill>
              </a:defRPr>
            </a:lvl8pPr>
            <a:lvl9pPr lvl="8" rtl="0">
              <a:lnSpc>
                <a:spcPct val="100000"/>
              </a:lnSpc>
              <a:spcBef>
                <a:spcPts val="0"/>
              </a:spcBef>
              <a:spcAft>
                <a:spcPts val="0"/>
              </a:spcAft>
              <a:buClr>
                <a:srgbClr val="2F99A3"/>
              </a:buClr>
              <a:buSzPts val="1500"/>
              <a:buNone/>
              <a:defRPr sz="1500">
                <a:solidFill>
                  <a:srgbClr val="2F99A3"/>
                </a:solidFill>
              </a:defRPr>
            </a:lvl9pPr>
          </a:lstStyle>
          <a:p/>
        </p:txBody>
      </p:sp>
      <p:sp>
        <p:nvSpPr>
          <p:cNvPr id="216" name="Google Shape;216;p35"/>
          <p:cNvSpPr txBox="1"/>
          <p:nvPr>
            <p:ph idx="5" type="subTitle"/>
          </p:nvPr>
        </p:nvSpPr>
        <p:spPr>
          <a:xfrm>
            <a:off x="3349684" y="1229703"/>
            <a:ext cx="24549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solidFill>
                  <a:srgbClr val="2F99A3"/>
                </a:solidFill>
              </a:defRPr>
            </a:lvl1pPr>
            <a:lvl2pPr lvl="1" rtl="0">
              <a:lnSpc>
                <a:spcPct val="100000"/>
              </a:lnSpc>
              <a:spcBef>
                <a:spcPts val="0"/>
              </a:spcBef>
              <a:spcAft>
                <a:spcPts val="0"/>
              </a:spcAft>
              <a:buSzPts val="1500"/>
              <a:buNone/>
              <a:defRPr sz="1500">
                <a:solidFill>
                  <a:srgbClr val="2F99A3"/>
                </a:solidFill>
              </a:defRPr>
            </a:lvl2pPr>
            <a:lvl3pPr lvl="2" rtl="0">
              <a:lnSpc>
                <a:spcPct val="100000"/>
              </a:lnSpc>
              <a:spcBef>
                <a:spcPts val="0"/>
              </a:spcBef>
              <a:spcAft>
                <a:spcPts val="0"/>
              </a:spcAft>
              <a:buSzPts val="1500"/>
              <a:buNone/>
              <a:defRPr sz="1500">
                <a:solidFill>
                  <a:srgbClr val="2F99A3"/>
                </a:solidFill>
              </a:defRPr>
            </a:lvl3pPr>
            <a:lvl4pPr lvl="3" rtl="0">
              <a:lnSpc>
                <a:spcPct val="100000"/>
              </a:lnSpc>
              <a:spcBef>
                <a:spcPts val="0"/>
              </a:spcBef>
              <a:spcAft>
                <a:spcPts val="0"/>
              </a:spcAft>
              <a:buSzPts val="1500"/>
              <a:buNone/>
              <a:defRPr sz="1500">
                <a:solidFill>
                  <a:srgbClr val="2F99A3"/>
                </a:solidFill>
              </a:defRPr>
            </a:lvl4pPr>
            <a:lvl5pPr lvl="4" rtl="0">
              <a:lnSpc>
                <a:spcPct val="100000"/>
              </a:lnSpc>
              <a:spcBef>
                <a:spcPts val="0"/>
              </a:spcBef>
              <a:spcAft>
                <a:spcPts val="0"/>
              </a:spcAft>
              <a:buSzPts val="1500"/>
              <a:buNone/>
              <a:defRPr sz="1500">
                <a:solidFill>
                  <a:srgbClr val="2F99A3"/>
                </a:solidFill>
              </a:defRPr>
            </a:lvl5pPr>
            <a:lvl6pPr lvl="5" rtl="0">
              <a:lnSpc>
                <a:spcPct val="100000"/>
              </a:lnSpc>
              <a:spcBef>
                <a:spcPts val="0"/>
              </a:spcBef>
              <a:spcAft>
                <a:spcPts val="0"/>
              </a:spcAft>
              <a:buSzPts val="1500"/>
              <a:buNone/>
              <a:defRPr sz="1500">
                <a:solidFill>
                  <a:srgbClr val="2F99A3"/>
                </a:solidFill>
              </a:defRPr>
            </a:lvl6pPr>
            <a:lvl7pPr lvl="6" rtl="0">
              <a:lnSpc>
                <a:spcPct val="100000"/>
              </a:lnSpc>
              <a:spcBef>
                <a:spcPts val="0"/>
              </a:spcBef>
              <a:spcAft>
                <a:spcPts val="0"/>
              </a:spcAft>
              <a:buClr>
                <a:srgbClr val="2F99A3"/>
              </a:buClr>
              <a:buSzPts val="1500"/>
              <a:buNone/>
              <a:defRPr sz="1500">
                <a:solidFill>
                  <a:srgbClr val="2F99A3"/>
                </a:solidFill>
              </a:defRPr>
            </a:lvl7pPr>
            <a:lvl8pPr lvl="7" rtl="0">
              <a:lnSpc>
                <a:spcPct val="100000"/>
              </a:lnSpc>
              <a:spcBef>
                <a:spcPts val="0"/>
              </a:spcBef>
              <a:spcAft>
                <a:spcPts val="0"/>
              </a:spcAft>
              <a:buClr>
                <a:srgbClr val="2F99A3"/>
              </a:buClr>
              <a:buSzPts val="1500"/>
              <a:buNone/>
              <a:defRPr sz="1500">
                <a:solidFill>
                  <a:srgbClr val="2F99A3"/>
                </a:solidFill>
              </a:defRPr>
            </a:lvl8pPr>
            <a:lvl9pPr lvl="8" rtl="0">
              <a:lnSpc>
                <a:spcPct val="100000"/>
              </a:lnSpc>
              <a:spcBef>
                <a:spcPts val="0"/>
              </a:spcBef>
              <a:spcAft>
                <a:spcPts val="0"/>
              </a:spcAft>
              <a:buClr>
                <a:srgbClr val="2F99A3"/>
              </a:buClr>
              <a:buSzPts val="1500"/>
              <a:buNone/>
              <a:defRPr sz="1500">
                <a:solidFill>
                  <a:srgbClr val="2F99A3"/>
                </a:solidFill>
              </a:defRPr>
            </a:lvl9pPr>
          </a:lstStyle>
          <a:p/>
        </p:txBody>
      </p:sp>
      <p:sp>
        <p:nvSpPr>
          <p:cNvPr id="217" name="Google Shape;217;p35"/>
          <p:cNvSpPr txBox="1"/>
          <p:nvPr>
            <p:ph idx="6" type="subTitle"/>
          </p:nvPr>
        </p:nvSpPr>
        <p:spPr>
          <a:xfrm>
            <a:off x="6009283" y="1229703"/>
            <a:ext cx="24549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solidFill>
                  <a:srgbClr val="2F99A3"/>
                </a:solidFill>
              </a:defRPr>
            </a:lvl1pPr>
            <a:lvl2pPr lvl="1" rtl="0">
              <a:lnSpc>
                <a:spcPct val="100000"/>
              </a:lnSpc>
              <a:spcBef>
                <a:spcPts val="0"/>
              </a:spcBef>
              <a:spcAft>
                <a:spcPts val="0"/>
              </a:spcAft>
              <a:buSzPts val="1500"/>
              <a:buNone/>
              <a:defRPr sz="1500">
                <a:solidFill>
                  <a:srgbClr val="2F99A3"/>
                </a:solidFill>
              </a:defRPr>
            </a:lvl2pPr>
            <a:lvl3pPr lvl="2" rtl="0">
              <a:lnSpc>
                <a:spcPct val="100000"/>
              </a:lnSpc>
              <a:spcBef>
                <a:spcPts val="0"/>
              </a:spcBef>
              <a:spcAft>
                <a:spcPts val="0"/>
              </a:spcAft>
              <a:buSzPts val="1500"/>
              <a:buNone/>
              <a:defRPr sz="1500">
                <a:solidFill>
                  <a:srgbClr val="2F99A3"/>
                </a:solidFill>
              </a:defRPr>
            </a:lvl3pPr>
            <a:lvl4pPr lvl="3" rtl="0">
              <a:lnSpc>
                <a:spcPct val="100000"/>
              </a:lnSpc>
              <a:spcBef>
                <a:spcPts val="0"/>
              </a:spcBef>
              <a:spcAft>
                <a:spcPts val="0"/>
              </a:spcAft>
              <a:buSzPts val="1500"/>
              <a:buNone/>
              <a:defRPr sz="1500">
                <a:solidFill>
                  <a:srgbClr val="2F99A3"/>
                </a:solidFill>
              </a:defRPr>
            </a:lvl4pPr>
            <a:lvl5pPr lvl="4" rtl="0">
              <a:lnSpc>
                <a:spcPct val="100000"/>
              </a:lnSpc>
              <a:spcBef>
                <a:spcPts val="0"/>
              </a:spcBef>
              <a:spcAft>
                <a:spcPts val="0"/>
              </a:spcAft>
              <a:buSzPts val="1500"/>
              <a:buNone/>
              <a:defRPr sz="1500">
                <a:solidFill>
                  <a:srgbClr val="2F99A3"/>
                </a:solidFill>
              </a:defRPr>
            </a:lvl5pPr>
            <a:lvl6pPr lvl="5" rtl="0">
              <a:lnSpc>
                <a:spcPct val="100000"/>
              </a:lnSpc>
              <a:spcBef>
                <a:spcPts val="0"/>
              </a:spcBef>
              <a:spcAft>
                <a:spcPts val="0"/>
              </a:spcAft>
              <a:buSzPts val="1500"/>
              <a:buNone/>
              <a:defRPr sz="1500">
                <a:solidFill>
                  <a:srgbClr val="2F99A3"/>
                </a:solidFill>
              </a:defRPr>
            </a:lvl6pPr>
            <a:lvl7pPr lvl="6" rtl="0">
              <a:lnSpc>
                <a:spcPct val="100000"/>
              </a:lnSpc>
              <a:spcBef>
                <a:spcPts val="0"/>
              </a:spcBef>
              <a:spcAft>
                <a:spcPts val="0"/>
              </a:spcAft>
              <a:buClr>
                <a:srgbClr val="2F99A3"/>
              </a:buClr>
              <a:buSzPts val="1500"/>
              <a:buNone/>
              <a:defRPr sz="1500">
                <a:solidFill>
                  <a:srgbClr val="2F99A3"/>
                </a:solidFill>
              </a:defRPr>
            </a:lvl7pPr>
            <a:lvl8pPr lvl="7" rtl="0">
              <a:lnSpc>
                <a:spcPct val="100000"/>
              </a:lnSpc>
              <a:spcBef>
                <a:spcPts val="0"/>
              </a:spcBef>
              <a:spcAft>
                <a:spcPts val="0"/>
              </a:spcAft>
              <a:buClr>
                <a:srgbClr val="2F99A3"/>
              </a:buClr>
              <a:buSzPts val="1500"/>
              <a:buNone/>
              <a:defRPr sz="1500">
                <a:solidFill>
                  <a:srgbClr val="2F99A3"/>
                </a:solidFill>
              </a:defRPr>
            </a:lvl8pPr>
            <a:lvl9pPr lvl="8" rtl="0">
              <a:lnSpc>
                <a:spcPct val="100000"/>
              </a:lnSpc>
              <a:spcBef>
                <a:spcPts val="0"/>
              </a:spcBef>
              <a:spcAft>
                <a:spcPts val="0"/>
              </a:spcAft>
              <a:buClr>
                <a:srgbClr val="2F99A3"/>
              </a:buClr>
              <a:buSzPts val="1500"/>
              <a:buNone/>
              <a:defRPr sz="1500">
                <a:solidFill>
                  <a:srgbClr val="2F99A3"/>
                </a:solidFill>
              </a:defRPr>
            </a:lvl9pPr>
          </a:lstStyle>
          <a:p/>
        </p:txBody>
      </p:sp>
      <p:pic>
        <p:nvPicPr>
          <p:cNvPr id="218" name="Google Shape;218;p35"/>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219" name="Google Shape;219;p35"/>
          <p:cNvSpPr txBox="1"/>
          <p:nvPr>
            <p:ph idx="7" type="body"/>
          </p:nvPr>
        </p:nvSpPr>
        <p:spPr>
          <a:xfrm>
            <a:off x="5988133" y="1598502"/>
            <a:ext cx="2497200" cy="2124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292100" lvl="1" marL="914400" rtl="0">
              <a:spcBef>
                <a:spcPts val="1600"/>
              </a:spcBef>
              <a:spcAft>
                <a:spcPts val="0"/>
              </a:spcAft>
              <a:buSzPts val="1000"/>
              <a:buChar char="○"/>
              <a:defRPr sz="10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ve - Blank">
  <p:cSld name="BLANK_1_3_1">
    <p:spTree>
      <p:nvGrpSpPr>
        <p:cNvPr id="220" name="Shape 220"/>
        <p:cNvGrpSpPr/>
        <p:nvPr/>
      </p:nvGrpSpPr>
      <p:grpSpPr>
        <a:xfrm>
          <a:off x="0" y="0"/>
          <a:ext cx="0" cy="0"/>
          <a:chOff x="0" y="0"/>
          <a:chExt cx="0" cy="0"/>
        </a:xfrm>
      </p:grpSpPr>
      <p:pic>
        <p:nvPicPr>
          <p:cNvPr id="221" name="Google Shape;221;p36"/>
          <p:cNvPicPr preferRelativeResize="0"/>
          <p:nvPr/>
        </p:nvPicPr>
        <p:blipFill rotWithShape="1">
          <a:blip r:embed="rId2">
            <a:alphaModFix/>
          </a:blip>
          <a:srcRect b="119" l="0" r="0" t="129"/>
          <a:stretch/>
        </p:blipFill>
        <p:spPr>
          <a:xfrm>
            <a:off x="0" y="4256751"/>
            <a:ext cx="9144000" cy="886749"/>
          </a:xfrm>
          <a:prstGeom prst="rect">
            <a:avLst/>
          </a:prstGeom>
          <a:noFill/>
          <a:ln>
            <a:noFill/>
          </a:ln>
        </p:spPr>
      </p:pic>
      <p:sp>
        <p:nvSpPr>
          <p:cNvPr id="222" name="Google Shape;222;p36"/>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6"/>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b="1" sz="1000">
                <a:solidFill>
                  <a:srgbClr val="2F99A3"/>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pic>
        <p:nvPicPr>
          <p:cNvPr id="224" name="Google Shape;224;p36"/>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ve - Blank (Title)">
  <p:cSld name="BLANK_1_3_1_1">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2">
            <a:alphaModFix/>
          </a:blip>
          <a:srcRect b="119" l="0" r="0" t="129"/>
          <a:stretch/>
        </p:blipFill>
        <p:spPr>
          <a:xfrm>
            <a:off x="0" y="4256751"/>
            <a:ext cx="9144000" cy="886749"/>
          </a:xfrm>
          <a:prstGeom prst="rect">
            <a:avLst/>
          </a:prstGeom>
          <a:noFill/>
          <a:ln>
            <a:noFill/>
          </a:ln>
        </p:spPr>
      </p:pic>
      <p:sp>
        <p:nvSpPr>
          <p:cNvPr id="227" name="Google Shape;227;p37"/>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7"/>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b="1" sz="1000">
                <a:solidFill>
                  <a:srgbClr val="2F99A3"/>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pic>
        <p:nvPicPr>
          <p:cNvPr id="229" name="Google Shape;229;p37"/>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230" name="Google Shape;230;p37"/>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ve - Blank (Title + Subtitle)">
  <p:cSld name="BLANK_1_3_1_1_1">
    <p:spTree>
      <p:nvGrpSpPr>
        <p:cNvPr id="231" name="Shape 231"/>
        <p:cNvGrpSpPr/>
        <p:nvPr/>
      </p:nvGrpSpPr>
      <p:grpSpPr>
        <a:xfrm>
          <a:off x="0" y="0"/>
          <a:ext cx="0" cy="0"/>
          <a:chOff x="0" y="0"/>
          <a:chExt cx="0" cy="0"/>
        </a:xfrm>
      </p:grpSpPr>
      <p:pic>
        <p:nvPicPr>
          <p:cNvPr id="232" name="Google Shape;232;p38"/>
          <p:cNvPicPr preferRelativeResize="0"/>
          <p:nvPr/>
        </p:nvPicPr>
        <p:blipFill rotWithShape="1">
          <a:blip r:embed="rId2">
            <a:alphaModFix/>
          </a:blip>
          <a:srcRect b="119" l="0" r="0" t="129"/>
          <a:stretch/>
        </p:blipFill>
        <p:spPr>
          <a:xfrm>
            <a:off x="0" y="4256751"/>
            <a:ext cx="9144000" cy="886749"/>
          </a:xfrm>
          <a:prstGeom prst="rect">
            <a:avLst/>
          </a:prstGeom>
          <a:noFill/>
          <a:ln>
            <a:noFill/>
          </a:ln>
        </p:spPr>
      </p:pic>
      <p:sp>
        <p:nvSpPr>
          <p:cNvPr id="233" name="Google Shape;233;p38"/>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8"/>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b="1" sz="1000">
                <a:solidFill>
                  <a:srgbClr val="2F99A3"/>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pic>
        <p:nvPicPr>
          <p:cNvPr id="235" name="Google Shape;235;p38"/>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236" name="Google Shape;236;p38"/>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7" name="Google Shape;237;p38"/>
          <p:cNvSpPr txBox="1"/>
          <p:nvPr>
            <p:ph idx="2" type="subTitle"/>
          </p:nvPr>
        </p:nvSpPr>
        <p:spPr>
          <a:xfrm>
            <a:off x="648738" y="1204125"/>
            <a:ext cx="78087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ter - Standard">
  <p:cSld name="TITLE_AND_BODY_2_2">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39"/>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E6488"/>
              </a:buClr>
              <a:buSzPts val="1000"/>
              <a:buNone/>
              <a:defRPr b="1" sz="1000">
                <a:solidFill>
                  <a:srgbClr val="0E6488"/>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sp>
        <p:nvSpPr>
          <p:cNvPr id="240" name="Google Shape;240;p39"/>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p39"/>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2" name="Google Shape;242;p39"/>
          <p:cNvSpPr txBox="1"/>
          <p:nvPr>
            <p:ph idx="2" type="body"/>
          </p:nvPr>
        </p:nvSpPr>
        <p:spPr>
          <a:xfrm>
            <a:off x="648709" y="1204127"/>
            <a:ext cx="7808700" cy="28728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243" name="Google Shape;243;p39"/>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ter - Standard w/ Subtitle">
  <p:cSld name="TITLE_AND_BODY_1_2_2">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40"/>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40"/>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E6488"/>
              </a:buClr>
              <a:buSzPts val="1000"/>
              <a:buNone/>
              <a:defRPr b="1" sz="1000">
                <a:solidFill>
                  <a:srgbClr val="0E6488"/>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sp>
        <p:nvSpPr>
          <p:cNvPr id="247" name="Google Shape;247;p40"/>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8" name="Google Shape;248;p40"/>
          <p:cNvSpPr txBox="1"/>
          <p:nvPr>
            <p:ph idx="2" type="body"/>
          </p:nvPr>
        </p:nvSpPr>
        <p:spPr>
          <a:xfrm>
            <a:off x="648738" y="1589475"/>
            <a:ext cx="7808700" cy="2370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49" name="Google Shape;249;p40"/>
          <p:cNvSpPr txBox="1"/>
          <p:nvPr>
            <p:ph idx="3" type="subTitle"/>
          </p:nvPr>
        </p:nvSpPr>
        <p:spPr>
          <a:xfrm>
            <a:off x="648738" y="1204125"/>
            <a:ext cx="78087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pic>
        <p:nvPicPr>
          <p:cNvPr id="250" name="Google Shape;250;p40"/>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 (Granite)">
  <p:cSld name="TITLE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sp>
        <p:nvSpPr>
          <p:cNvPr id="26" name="Google Shape;26;p5"/>
          <p:cNvSpPr txBox="1"/>
          <p:nvPr>
            <p:ph idx="1" type="subTitle"/>
          </p:nvPr>
        </p:nvSpPr>
        <p:spPr>
          <a:xfrm>
            <a:off x="640549" y="3333894"/>
            <a:ext cx="71712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solidFill>
                  <a:srgbClr val="FFFFFF"/>
                </a:solidFill>
              </a:defRPr>
            </a:lvl1pPr>
            <a:lvl2pPr lvl="1" rtl="0">
              <a:lnSpc>
                <a:spcPct val="100000"/>
              </a:lnSpc>
              <a:spcBef>
                <a:spcPts val="0"/>
              </a:spcBef>
              <a:spcAft>
                <a:spcPts val="0"/>
              </a:spcAft>
              <a:buClr>
                <a:srgbClr val="FFFFFF"/>
              </a:buClr>
              <a:buSzPts val="1000"/>
              <a:buNone/>
              <a:defRPr>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p:txBody>
      </p:sp>
      <p:cxnSp>
        <p:nvCxnSpPr>
          <p:cNvPr id="27" name="Google Shape;27;p5"/>
          <p:cNvCxnSpPr/>
          <p:nvPr/>
        </p:nvCxnSpPr>
        <p:spPr>
          <a:xfrm>
            <a:off x="754680" y="3208626"/>
            <a:ext cx="7694100" cy="0"/>
          </a:xfrm>
          <a:prstGeom prst="straightConnector1">
            <a:avLst/>
          </a:prstGeom>
          <a:noFill/>
          <a:ln cap="rnd" cmpd="sng" w="19050">
            <a:solidFill>
              <a:schemeClr val="lt2"/>
            </a:solidFill>
            <a:prstDash val="dot"/>
            <a:round/>
            <a:headEnd len="med" w="med" type="none"/>
            <a:tailEnd len="med" w="med" type="none"/>
          </a:ln>
        </p:spPr>
      </p:cxnSp>
      <p:pic>
        <p:nvPicPr>
          <p:cNvPr id="28" name="Google Shape;28;p5"/>
          <p:cNvPicPr preferRelativeResize="0"/>
          <p:nvPr/>
        </p:nvPicPr>
        <p:blipFill>
          <a:blip r:embed="rId3">
            <a:alphaModFix/>
          </a:blip>
          <a:stretch>
            <a:fillRect/>
          </a:stretch>
        </p:blipFill>
        <p:spPr>
          <a:xfrm>
            <a:off x="6652850" y="4342526"/>
            <a:ext cx="1750725" cy="436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ter - Standard 2 Col">
  <p:cSld name="TITLE_AND_BODY_1_1_2_2">
    <p:bg>
      <p:bgPr>
        <a:blipFill>
          <a:blip r:embed="rId2">
            <a:alphaModFix/>
          </a:blip>
          <a:stretch>
            <a:fillRect/>
          </a:stretch>
        </a:blipFill>
      </p:bgPr>
    </p:bg>
    <p:spTree>
      <p:nvGrpSpPr>
        <p:cNvPr id="251" name="Shape 251"/>
        <p:cNvGrpSpPr/>
        <p:nvPr/>
      </p:nvGrpSpPr>
      <p:grpSpPr>
        <a:xfrm>
          <a:off x="0" y="0"/>
          <a:ext cx="0" cy="0"/>
          <a:chOff x="0" y="0"/>
          <a:chExt cx="0" cy="0"/>
        </a:xfrm>
      </p:grpSpPr>
      <p:sp>
        <p:nvSpPr>
          <p:cNvPr id="252" name="Google Shape;252;p41"/>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 name="Google Shape;253;p41"/>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41"/>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E6488"/>
              </a:buClr>
              <a:buSzPts val="1000"/>
              <a:buNone/>
              <a:defRPr b="1" sz="1000">
                <a:solidFill>
                  <a:srgbClr val="0E6488"/>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sp>
        <p:nvSpPr>
          <p:cNvPr id="255" name="Google Shape;255;p41"/>
          <p:cNvSpPr txBox="1"/>
          <p:nvPr>
            <p:ph idx="2" type="body"/>
          </p:nvPr>
        </p:nvSpPr>
        <p:spPr>
          <a:xfrm>
            <a:off x="648714" y="1589472"/>
            <a:ext cx="3558900" cy="2370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56" name="Google Shape;256;p41"/>
          <p:cNvSpPr txBox="1"/>
          <p:nvPr>
            <p:ph idx="3" type="subTitle"/>
          </p:nvPr>
        </p:nvSpPr>
        <p:spPr>
          <a:xfrm>
            <a:off x="648714" y="1204122"/>
            <a:ext cx="35625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sp>
        <p:nvSpPr>
          <p:cNvPr id="257" name="Google Shape;257;p41"/>
          <p:cNvSpPr txBox="1"/>
          <p:nvPr>
            <p:ph idx="4" type="body"/>
          </p:nvPr>
        </p:nvSpPr>
        <p:spPr>
          <a:xfrm>
            <a:off x="4619039" y="1589472"/>
            <a:ext cx="3558900" cy="2370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58" name="Google Shape;258;p41"/>
          <p:cNvSpPr txBox="1"/>
          <p:nvPr>
            <p:ph idx="5" type="subTitle"/>
          </p:nvPr>
        </p:nvSpPr>
        <p:spPr>
          <a:xfrm>
            <a:off x="4619039" y="1204122"/>
            <a:ext cx="35625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pic>
        <p:nvPicPr>
          <p:cNvPr id="259" name="Google Shape;259;p41"/>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ter - Standard 3 Col">
  <p:cSld name="TITLE_AND_BODY_1_1_1_1_2">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42"/>
          <p:cNvSpPr txBox="1"/>
          <p:nvPr>
            <p:ph idx="1" type="body"/>
          </p:nvPr>
        </p:nvSpPr>
        <p:spPr>
          <a:xfrm>
            <a:off x="648709" y="1598502"/>
            <a:ext cx="2497200" cy="2124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292100" lvl="1" marL="914400" rtl="0">
              <a:spcBef>
                <a:spcPts val="1600"/>
              </a:spcBef>
              <a:spcAft>
                <a:spcPts val="0"/>
              </a:spcAft>
              <a:buSzPts val="1000"/>
              <a:buChar char="○"/>
              <a:defRPr sz="10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
        <p:nvSpPr>
          <p:cNvPr id="263" name="Google Shape;263;p42"/>
          <p:cNvSpPr txBox="1"/>
          <p:nvPr>
            <p:ph idx="2" type="subTitle"/>
          </p:nvPr>
        </p:nvSpPr>
        <p:spPr>
          <a:xfrm>
            <a:off x="648709" y="1229703"/>
            <a:ext cx="24549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solidFill>
                  <a:srgbClr val="2F99A3"/>
                </a:solidFill>
              </a:defRPr>
            </a:lvl1pPr>
            <a:lvl2pPr lvl="1" rtl="0">
              <a:lnSpc>
                <a:spcPct val="100000"/>
              </a:lnSpc>
              <a:spcBef>
                <a:spcPts val="0"/>
              </a:spcBef>
              <a:spcAft>
                <a:spcPts val="0"/>
              </a:spcAft>
              <a:buSzPts val="1500"/>
              <a:buNone/>
              <a:defRPr sz="1500">
                <a:solidFill>
                  <a:srgbClr val="2F99A3"/>
                </a:solidFill>
              </a:defRPr>
            </a:lvl2pPr>
            <a:lvl3pPr lvl="2" rtl="0">
              <a:lnSpc>
                <a:spcPct val="100000"/>
              </a:lnSpc>
              <a:spcBef>
                <a:spcPts val="0"/>
              </a:spcBef>
              <a:spcAft>
                <a:spcPts val="0"/>
              </a:spcAft>
              <a:buSzPts val="1500"/>
              <a:buNone/>
              <a:defRPr sz="1500">
                <a:solidFill>
                  <a:srgbClr val="2F99A3"/>
                </a:solidFill>
              </a:defRPr>
            </a:lvl3pPr>
            <a:lvl4pPr lvl="3" rtl="0">
              <a:lnSpc>
                <a:spcPct val="100000"/>
              </a:lnSpc>
              <a:spcBef>
                <a:spcPts val="0"/>
              </a:spcBef>
              <a:spcAft>
                <a:spcPts val="0"/>
              </a:spcAft>
              <a:buSzPts val="1500"/>
              <a:buNone/>
              <a:defRPr sz="1500">
                <a:solidFill>
                  <a:srgbClr val="2F99A3"/>
                </a:solidFill>
              </a:defRPr>
            </a:lvl4pPr>
            <a:lvl5pPr lvl="4" rtl="0">
              <a:lnSpc>
                <a:spcPct val="100000"/>
              </a:lnSpc>
              <a:spcBef>
                <a:spcPts val="0"/>
              </a:spcBef>
              <a:spcAft>
                <a:spcPts val="0"/>
              </a:spcAft>
              <a:buSzPts val="1500"/>
              <a:buNone/>
              <a:defRPr sz="1500">
                <a:solidFill>
                  <a:srgbClr val="2F99A3"/>
                </a:solidFill>
              </a:defRPr>
            </a:lvl5pPr>
            <a:lvl6pPr lvl="5" rtl="0">
              <a:lnSpc>
                <a:spcPct val="100000"/>
              </a:lnSpc>
              <a:spcBef>
                <a:spcPts val="0"/>
              </a:spcBef>
              <a:spcAft>
                <a:spcPts val="0"/>
              </a:spcAft>
              <a:buSzPts val="1500"/>
              <a:buNone/>
              <a:defRPr sz="1500">
                <a:solidFill>
                  <a:srgbClr val="2F99A3"/>
                </a:solidFill>
              </a:defRPr>
            </a:lvl6pPr>
            <a:lvl7pPr lvl="6" rtl="0">
              <a:lnSpc>
                <a:spcPct val="100000"/>
              </a:lnSpc>
              <a:spcBef>
                <a:spcPts val="0"/>
              </a:spcBef>
              <a:spcAft>
                <a:spcPts val="0"/>
              </a:spcAft>
              <a:buClr>
                <a:srgbClr val="2F99A3"/>
              </a:buClr>
              <a:buSzPts val="1500"/>
              <a:buNone/>
              <a:defRPr sz="1500">
                <a:solidFill>
                  <a:srgbClr val="2F99A3"/>
                </a:solidFill>
              </a:defRPr>
            </a:lvl7pPr>
            <a:lvl8pPr lvl="7" rtl="0">
              <a:lnSpc>
                <a:spcPct val="100000"/>
              </a:lnSpc>
              <a:spcBef>
                <a:spcPts val="0"/>
              </a:spcBef>
              <a:spcAft>
                <a:spcPts val="0"/>
              </a:spcAft>
              <a:buClr>
                <a:srgbClr val="2F99A3"/>
              </a:buClr>
              <a:buSzPts val="1500"/>
              <a:buNone/>
              <a:defRPr sz="1500">
                <a:solidFill>
                  <a:srgbClr val="2F99A3"/>
                </a:solidFill>
              </a:defRPr>
            </a:lvl8pPr>
            <a:lvl9pPr lvl="8" rtl="0">
              <a:lnSpc>
                <a:spcPct val="100000"/>
              </a:lnSpc>
              <a:spcBef>
                <a:spcPts val="0"/>
              </a:spcBef>
              <a:spcAft>
                <a:spcPts val="0"/>
              </a:spcAft>
              <a:buClr>
                <a:srgbClr val="2F99A3"/>
              </a:buClr>
              <a:buSzPts val="1500"/>
              <a:buNone/>
              <a:defRPr sz="1500">
                <a:solidFill>
                  <a:srgbClr val="2F99A3"/>
                </a:solidFill>
              </a:defRPr>
            </a:lvl9pPr>
          </a:lstStyle>
          <a:p/>
        </p:txBody>
      </p:sp>
      <p:sp>
        <p:nvSpPr>
          <p:cNvPr id="264" name="Google Shape;264;p42"/>
          <p:cNvSpPr txBox="1"/>
          <p:nvPr>
            <p:ph idx="3" type="body"/>
          </p:nvPr>
        </p:nvSpPr>
        <p:spPr>
          <a:xfrm>
            <a:off x="3349684" y="1598502"/>
            <a:ext cx="2497200" cy="2124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292100" lvl="1" marL="914400" rtl="0">
              <a:spcBef>
                <a:spcPts val="1600"/>
              </a:spcBef>
              <a:spcAft>
                <a:spcPts val="0"/>
              </a:spcAft>
              <a:buSzPts val="1000"/>
              <a:buChar char="○"/>
              <a:defRPr sz="10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
        <p:nvSpPr>
          <p:cNvPr id="265" name="Google Shape;265;p42"/>
          <p:cNvSpPr txBox="1"/>
          <p:nvPr>
            <p:ph idx="4" type="subTitle"/>
          </p:nvPr>
        </p:nvSpPr>
        <p:spPr>
          <a:xfrm>
            <a:off x="3349684" y="1229703"/>
            <a:ext cx="24549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solidFill>
                  <a:srgbClr val="2F99A3"/>
                </a:solidFill>
              </a:defRPr>
            </a:lvl1pPr>
            <a:lvl2pPr lvl="1" rtl="0">
              <a:lnSpc>
                <a:spcPct val="100000"/>
              </a:lnSpc>
              <a:spcBef>
                <a:spcPts val="0"/>
              </a:spcBef>
              <a:spcAft>
                <a:spcPts val="0"/>
              </a:spcAft>
              <a:buSzPts val="1500"/>
              <a:buNone/>
              <a:defRPr sz="1500">
                <a:solidFill>
                  <a:srgbClr val="2F99A3"/>
                </a:solidFill>
              </a:defRPr>
            </a:lvl2pPr>
            <a:lvl3pPr lvl="2" rtl="0">
              <a:lnSpc>
                <a:spcPct val="100000"/>
              </a:lnSpc>
              <a:spcBef>
                <a:spcPts val="0"/>
              </a:spcBef>
              <a:spcAft>
                <a:spcPts val="0"/>
              </a:spcAft>
              <a:buSzPts val="1500"/>
              <a:buNone/>
              <a:defRPr sz="1500">
                <a:solidFill>
                  <a:srgbClr val="2F99A3"/>
                </a:solidFill>
              </a:defRPr>
            </a:lvl3pPr>
            <a:lvl4pPr lvl="3" rtl="0">
              <a:lnSpc>
                <a:spcPct val="100000"/>
              </a:lnSpc>
              <a:spcBef>
                <a:spcPts val="0"/>
              </a:spcBef>
              <a:spcAft>
                <a:spcPts val="0"/>
              </a:spcAft>
              <a:buSzPts val="1500"/>
              <a:buNone/>
              <a:defRPr sz="1500">
                <a:solidFill>
                  <a:srgbClr val="2F99A3"/>
                </a:solidFill>
              </a:defRPr>
            </a:lvl4pPr>
            <a:lvl5pPr lvl="4" rtl="0">
              <a:lnSpc>
                <a:spcPct val="100000"/>
              </a:lnSpc>
              <a:spcBef>
                <a:spcPts val="0"/>
              </a:spcBef>
              <a:spcAft>
                <a:spcPts val="0"/>
              </a:spcAft>
              <a:buSzPts val="1500"/>
              <a:buNone/>
              <a:defRPr sz="1500">
                <a:solidFill>
                  <a:srgbClr val="2F99A3"/>
                </a:solidFill>
              </a:defRPr>
            </a:lvl5pPr>
            <a:lvl6pPr lvl="5" rtl="0">
              <a:lnSpc>
                <a:spcPct val="100000"/>
              </a:lnSpc>
              <a:spcBef>
                <a:spcPts val="0"/>
              </a:spcBef>
              <a:spcAft>
                <a:spcPts val="0"/>
              </a:spcAft>
              <a:buSzPts val="1500"/>
              <a:buNone/>
              <a:defRPr sz="1500">
                <a:solidFill>
                  <a:srgbClr val="2F99A3"/>
                </a:solidFill>
              </a:defRPr>
            </a:lvl6pPr>
            <a:lvl7pPr lvl="6" rtl="0">
              <a:lnSpc>
                <a:spcPct val="100000"/>
              </a:lnSpc>
              <a:spcBef>
                <a:spcPts val="0"/>
              </a:spcBef>
              <a:spcAft>
                <a:spcPts val="0"/>
              </a:spcAft>
              <a:buClr>
                <a:srgbClr val="2F99A3"/>
              </a:buClr>
              <a:buSzPts val="1500"/>
              <a:buNone/>
              <a:defRPr sz="1500">
                <a:solidFill>
                  <a:srgbClr val="2F99A3"/>
                </a:solidFill>
              </a:defRPr>
            </a:lvl7pPr>
            <a:lvl8pPr lvl="7" rtl="0">
              <a:lnSpc>
                <a:spcPct val="100000"/>
              </a:lnSpc>
              <a:spcBef>
                <a:spcPts val="0"/>
              </a:spcBef>
              <a:spcAft>
                <a:spcPts val="0"/>
              </a:spcAft>
              <a:buClr>
                <a:srgbClr val="2F99A3"/>
              </a:buClr>
              <a:buSzPts val="1500"/>
              <a:buNone/>
              <a:defRPr sz="1500">
                <a:solidFill>
                  <a:srgbClr val="2F99A3"/>
                </a:solidFill>
              </a:defRPr>
            </a:lvl8pPr>
            <a:lvl9pPr lvl="8" rtl="0">
              <a:lnSpc>
                <a:spcPct val="100000"/>
              </a:lnSpc>
              <a:spcBef>
                <a:spcPts val="0"/>
              </a:spcBef>
              <a:spcAft>
                <a:spcPts val="0"/>
              </a:spcAft>
              <a:buClr>
                <a:srgbClr val="2F99A3"/>
              </a:buClr>
              <a:buSzPts val="1500"/>
              <a:buNone/>
              <a:defRPr sz="1500">
                <a:solidFill>
                  <a:srgbClr val="2F99A3"/>
                </a:solidFill>
              </a:defRPr>
            </a:lvl9pPr>
          </a:lstStyle>
          <a:p/>
        </p:txBody>
      </p:sp>
      <p:sp>
        <p:nvSpPr>
          <p:cNvPr id="266" name="Google Shape;266;p42"/>
          <p:cNvSpPr txBox="1"/>
          <p:nvPr>
            <p:ph idx="5" type="body"/>
          </p:nvPr>
        </p:nvSpPr>
        <p:spPr>
          <a:xfrm>
            <a:off x="5988133" y="1598502"/>
            <a:ext cx="2497200" cy="2124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292100" lvl="1" marL="914400" rtl="0">
              <a:spcBef>
                <a:spcPts val="1600"/>
              </a:spcBef>
              <a:spcAft>
                <a:spcPts val="0"/>
              </a:spcAft>
              <a:buSzPts val="1000"/>
              <a:buChar char="○"/>
              <a:defRPr sz="10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
        <p:nvSpPr>
          <p:cNvPr id="267" name="Google Shape;267;p42"/>
          <p:cNvSpPr txBox="1"/>
          <p:nvPr>
            <p:ph idx="6" type="subTitle"/>
          </p:nvPr>
        </p:nvSpPr>
        <p:spPr>
          <a:xfrm>
            <a:off x="6009283" y="1229703"/>
            <a:ext cx="24549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solidFill>
                  <a:srgbClr val="2F99A3"/>
                </a:solidFill>
              </a:defRPr>
            </a:lvl1pPr>
            <a:lvl2pPr lvl="1" rtl="0">
              <a:lnSpc>
                <a:spcPct val="100000"/>
              </a:lnSpc>
              <a:spcBef>
                <a:spcPts val="0"/>
              </a:spcBef>
              <a:spcAft>
                <a:spcPts val="0"/>
              </a:spcAft>
              <a:buSzPts val="1500"/>
              <a:buNone/>
              <a:defRPr sz="1500">
                <a:solidFill>
                  <a:srgbClr val="2F99A3"/>
                </a:solidFill>
              </a:defRPr>
            </a:lvl2pPr>
            <a:lvl3pPr lvl="2" rtl="0">
              <a:lnSpc>
                <a:spcPct val="100000"/>
              </a:lnSpc>
              <a:spcBef>
                <a:spcPts val="0"/>
              </a:spcBef>
              <a:spcAft>
                <a:spcPts val="0"/>
              </a:spcAft>
              <a:buSzPts val="1500"/>
              <a:buNone/>
              <a:defRPr sz="1500">
                <a:solidFill>
                  <a:srgbClr val="2F99A3"/>
                </a:solidFill>
              </a:defRPr>
            </a:lvl3pPr>
            <a:lvl4pPr lvl="3" rtl="0">
              <a:lnSpc>
                <a:spcPct val="100000"/>
              </a:lnSpc>
              <a:spcBef>
                <a:spcPts val="0"/>
              </a:spcBef>
              <a:spcAft>
                <a:spcPts val="0"/>
              </a:spcAft>
              <a:buSzPts val="1500"/>
              <a:buNone/>
              <a:defRPr sz="1500">
                <a:solidFill>
                  <a:srgbClr val="2F99A3"/>
                </a:solidFill>
              </a:defRPr>
            </a:lvl4pPr>
            <a:lvl5pPr lvl="4" rtl="0">
              <a:lnSpc>
                <a:spcPct val="100000"/>
              </a:lnSpc>
              <a:spcBef>
                <a:spcPts val="0"/>
              </a:spcBef>
              <a:spcAft>
                <a:spcPts val="0"/>
              </a:spcAft>
              <a:buSzPts val="1500"/>
              <a:buNone/>
              <a:defRPr sz="1500">
                <a:solidFill>
                  <a:srgbClr val="2F99A3"/>
                </a:solidFill>
              </a:defRPr>
            </a:lvl5pPr>
            <a:lvl6pPr lvl="5" rtl="0">
              <a:lnSpc>
                <a:spcPct val="100000"/>
              </a:lnSpc>
              <a:spcBef>
                <a:spcPts val="0"/>
              </a:spcBef>
              <a:spcAft>
                <a:spcPts val="0"/>
              </a:spcAft>
              <a:buSzPts val="1500"/>
              <a:buNone/>
              <a:defRPr sz="1500">
                <a:solidFill>
                  <a:srgbClr val="2F99A3"/>
                </a:solidFill>
              </a:defRPr>
            </a:lvl6pPr>
            <a:lvl7pPr lvl="6" rtl="0">
              <a:lnSpc>
                <a:spcPct val="100000"/>
              </a:lnSpc>
              <a:spcBef>
                <a:spcPts val="0"/>
              </a:spcBef>
              <a:spcAft>
                <a:spcPts val="0"/>
              </a:spcAft>
              <a:buClr>
                <a:srgbClr val="2F99A3"/>
              </a:buClr>
              <a:buSzPts val="1500"/>
              <a:buNone/>
              <a:defRPr sz="1500">
                <a:solidFill>
                  <a:srgbClr val="2F99A3"/>
                </a:solidFill>
              </a:defRPr>
            </a:lvl7pPr>
            <a:lvl8pPr lvl="7" rtl="0">
              <a:lnSpc>
                <a:spcPct val="100000"/>
              </a:lnSpc>
              <a:spcBef>
                <a:spcPts val="0"/>
              </a:spcBef>
              <a:spcAft>
                <a:spcPts val="0"/>
              </a:spcAft>
              <a:buClr>
                <a:srgbClr val="2F99A3"/>
              </a:buClr>
              <a:buSzPts val="1500"/>
              <a:buNone/>
              <a:defRPr sz="1500">
                <a:solidFill>
                  <a:srgbClr val="2F99A3"/>
                </a:solidFill>
              </a:defRPr>
            </a:lvl8pPr>
            <a:lvl9pPr lvl="8" rtl="0">
              <a:lnSpc>
                <a:spcPct val="100000"/>
              </a:lnSpc>
              <a:spcBef>
                <a:spcPts val="0"/>
              </a:spcBef>
              <a:spcAft>
                <a:spcPts val="0"/>
              </a:spcAft>
              <a:buClr>
                <a:srgbClr val="2F99A3"/>
              </a:buClr>
              <a:buSzPts val="1500"/>
              <a:buNone/>
              <a:defRPr sz="1500">
                <a:solidFill>
                  <a:srgbClr val="2F99A3"/>
                </a:solidFill>
              </a:defRPr>
            </a:lvl9pPr>
          </a:lstStyle>
          <a:p/>
        </p:txBody>
      </p:sp>
      <p:sp>
        <p:nvSpPr>
          <p:cNvPr id="268" name="Google Shape;268;p42"/>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9" name="Google Shape;269;p42"/>
          <p:cNvSpPr txBox="1"/>
          <p:nvPr>
            <p:ph idx="7"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E6488"/>
              </a:buClr>
              <a:buSzPts val="1000"/>
              <a:buNone/>
              <a:defRPr b="1" sz="1000">
                <a:solidFill>
                  <a:srgbClr val="0E6488"/>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pic>
        <p:nvPicPr>
          <p:cNvPr id="270" name="Google Shape;270;p42"/>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ter - Blank">
  <p:cSld name="TITLE_AND_BODY_1_1_1_1_2_1">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3"/>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3" name="Google Shape;273;p43"/>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E6488"/>
              </a:buClr>
              <a:buSzPts val="1000"/>
              <a:buNone/>
              <a:defRPr b="1" sz="1000">
                <a:solidFill>
                  <a:srgbClr val="0E6488"/>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pic>
        <p:nvPicPr>
          <p:cNvPr id="274" name="Google Shape;274;p43"/>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ter - Blank (Title)">
  <p:cSld name="TITLE_AND_BODY_1_1_1_1_2_1_1">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p44"/>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4"/>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E6488"/>
              </a:buClr>
              <a:buSzPts val="1000"/>
              <a:buNone/>
              <a:defRPr b="1" sz="1000">
                <a:solidFill>
                  <a:srgbClr val="0E6488"/>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pic>
        <p:nvPicPr>
          <p:cNvPr id="278" name="Google Shape;278;p44"/>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279" name="Google Shape;279;p44"/>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ter - Blank (Title + Subtitle)">
  <p:cSld name="TITLE_AND_BODY_1_1_1_1_2_1_1_1">
    <p:bg>
      <p:bgPr>
        <a:blipFill>
          <a:blip r:embed="rId2">
            <a:alphaModFix/>
          </a:blip>
          <a:stretch>
            <a:fillRect/>
          </a:stretch>
        </a:blipFill>
      </p:bgPr>
    </p:bg>
    <p:spTree>
      <p:nvGrpSpPr>
        <p:cNvPr id="280" name="Shape 280"/>
        <p:cNvGrpSpPr/>
        <p:nvPr/>
      </p:nvGrpSpPr>
      <p:grpSpPr>
        <a:xfrm>
          <a:off x="0" y="0"/>
          <a:ext cx="0" cy="0"/>
          <a:chOff x="0" y="0"/>
          <a:chExt cx="0" cy="0"/>
        </a:xfrm>
      </p:grpSpPr>
      <p:sp>
        <p:nvSpPr>
          <p:cNvPr id="281" name="Google Shape;281;p45"/>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45"/>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E6488"/>
              </a:buClr>
              <a:buSzPts val="1000"/>
              <a:buNone/>
              <a:defRPr b="1" sz="1000">
                <a:solidFill>
                  <a:srgbClr val="0E6488"/>
                </a:solidFill>
              </a:defRPr>
            </a:lvl1pPr>
            <a:lvl2pPr lvl="1" rtl="0">
              <a:lnSpc>
                <a:spcPct val="100000"/>
              </a:lnSpc>
              <a:spcBef>
                <a:spcPts val="0"/>
              </a:spcBef>
              <a:spcAft>
                <a:spcPts val="0"/>
              </a:spcAft>
              <a:buSzPts val="1000"/>
              <a:buNone/>
              <a:defRPr b="1" sz="1000">
                <a:solidFill>
                  <a:srgbClr val="2F99A3"/>
                </a:solidFill>
              </a:defRPr>
            </a:lvl2pPr>
            <a:lvl3pPr lvl="2" rtl="0">
              <a:lnSpc>
                <a:spcPct val="100000"/>
              </a:lnSpc>
              <a:spcBef>
                <a:spcPts val="0"/>
              </a:spcBef>
              <a:spcAft>
                <a:spcPts val="0"/>
              </a:spcAft>
              <a:buSzPts val="1000"/>
              <a:buNone/>
              <a:defRPr b="1" sz="1000">
                <a:solidFill>
                  <a:srgbClr val="2F99A3"/>
                </a:solidFill>
              </a:defRPr>
            </a:lvl3pPr>
            <a:lvl4pPr lvl="3" rtl="0">
              <a:lnSpc>
                <a:spcPct val="100000"/>
              </a:lnSpc>
              <a:spcBef>
                <a:spcPts val="0"/>
              </a:spcBef>
              <a:spcAft>
                <a:spcPts val="0"/>
              </a:spcAft>
              <a:buSzPts val="1000"/>
              <a:buNone/>
              <a:defRPr b="1" sz="1000">
                <a:solidFill>
                  <a:srgbClr val="2F99A3"/>
                </a:solidFill>
              </a:defRPr>
            </a:lvl4pPr>
            <a:lvl5pPr lvl="4" rtl="0">
              <a:lnSpc>
                <a:spcPct val="100000"/>
              </a:lnSpc>
              <a:spcBef>
                <a:spcPts val="0"/>
              </a:spcBef>
              <a:spcAft>
                <a:spcPts val="0"/>
              </a:spcAft>
              <a:buSzPts val="1000"/>
              <a:buNone/>
              <a:defRPr b="1" sz="1000">
                <a:solidFill>
                  <a:srgbClr val="2F99A3"/>
                </a:solidFill>
              </a:defRPr>
            </a:lvl5pPr>
            <a:lvl6pPr lvl="5" rtl="0">
              <a:lnSpc>
                <a:spcPct val="100000"/>
              </a:lnSpc>
              <a:spcBef>
                <a:spcPts val="0"/>
              </a:spcBef>
              <a:spcAft>
                <a:spcPts val="0"/>
              </a:spcAft>
              <a:buSzPts val="1000"/>
              <a:buNone/>
              <a:defRPr b="1" sz="1000">
                <a:solidFill>
                  <a:srgbClr val="2F99A3"/>
                </a:solidFill>
              </a:defRPr>
            </a:lvl6pPr>
            <a:lvl7pPr lvl="6" rtl="0">
              <a:lnSpc>
                <a:spcPct val="100000"/>
              </a:lnSpc>
              <a:spcBef>
                <a:spcPts val="0"/>
              </a:spcBef>
              <a:spcAft>
                <a:spcPts val="0"/>
              </a:spcAft>
              <a:buClr>
                <a:srgbClr val="2F99A3"/>
              </a:buClr>
              <a:buSzPts val="1000"/>
              <a:buNone/>
              <a:defRPr b="1" sz="1000">
                <a:solidFill>
                  <a:srgbClr val="2F99A3"/>
                </a:solidFill>
              </a:defRPr>
            </a:lvl7pPr>
            <a:lvl8pPr lvl="7" rtl="0">
              <a:lnSpc>
                <a:spcPct val="100000"/>
              </a:lnSpc>
              <a:spcBef>
                <a:spcPts val="0"/>
              </a:spcBef>
              <a:spcAft>
                <a:spcPts val="0"/>
              </a:spcAft>
              <a:buClr>
                <a:srgbClr val="2F99A3"/>
              </a:buClr>
              <a:buSzPts val="1000"/>
              <a:buNone/>
              <a:defRPr b="1" sz="1000">
                <a:solidFill>
                  <a:srgbClr val="2F99A3"/>
                </a:solidFill>
              </a:defRPr>
            </a:lvl8pPr>
            <a:lvl9pPr lvl="8" rtl="0">
              <a:lnSpc>
                <a:spcPct val="100000"/>
              </a:lnSpc>
              <a:spcBef>
                <a:spcPts val="0"/>
              </a:spcBef>
              <a:spcAft>
                <a:spcPts val="0"/>
              </a:spcAft>
              <a:buClr>
                <a:srgbClr val="2F99A3"/>
              </a:buClr>
              <a:buSzPts val="1000"/>
              <a:buNone/>
              <a:defRPr b="1" sz="1000">
                <a:solidFill>
                  <a:srgbClr val="2F99A3"/>
                </a:solidFill>
              </a:defRPr>
            </a:lvl9pPr>
          </a:lstStyle>
          <a:p/>
        </p:txBody>
      </p:sp>
      <p:pic>
        <p:nvPicPr>
          <p:cNvPr id="283" name="Google Shape;283;p45"/>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284" name="Google Shape;284;p45"/>
          <p:cNvSpPr txBox="1"/>
          <p:nvPr>
            <p:ph type="title"/>
          </p:nvPr>
        </p:nvSpPr>
        <p:spPr>
          <a:xfrm>
            <a:off x="648709" y="565475"/>
            <a:ext cx="780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45"/>
          <p:cNvSpPr txBox="1"/>
          <p:nvPr>
            <p:ph idx="2" type="subTitle"/>
          </p:nvPr>
        </p:nvSpPr>
        <p:spPr>
          <a:xfrm>
            <a:off x="648738" y="1204125"/>
            <a:ext cx="7808700" cy="35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rgbClr val="2F99A3"/>
                </a:solidFill>
              </a:defRPr>
            </a:lvl1pPr>
            <a:lvl2pPr lvl="1" rtl="0">
              <a:lnSpc>
                <a:spcPct val="100000"/>
              </a:lnSpc>
              <a:spcBef>
                <a:spcPts val="0"/>
              </a:spcBef>
              <a:spcAft>
                <a:spcPts val="0"/>
              </a:spcAft>
              <a:buSzPts val="1800"/>
              <a:buNone/>
              <a:defRPr sz="1800">
                <a:solidFill>
                  <a:srgbClr val="2F99A3"/>
                </a:solidFill>
              </a:defRPr>
            </a:lvl2pPr>
            <a:lvl3pPr lvl="2" rtl="0">
              <a:lnSpc>
                <a:spcPct val="100000"/>
              </a:lnSpc>
              <a:spcBef>
                <a:spcPts val="0"/>
              </a:spcBef>
              <a:spcAft>
                <a:spcPts val="0"/>
              </a:spcAft>
              <a:buSzPts val="1800"/>
              <a:buNone/>
              <a:defRPr sz="1800">
                <a:solidFill>
                  <a:srgbClr val="2F99A3"/>
                </a:solidFill>
              </a:defRPr>
            </a:lvl3pPr>
            <a:lvl4pPr lvl="3" rtl="0">
              <a:lnSpc>
                <a:spcPct val="100000"/>
              </a:lnSpc>
              <a:spcBef>
                <a:spcPts val="0"/>
              </a:spcBef>
              <a:spcAft>
                <a:spcPts val="0"/>
              </a:spcAft>
              <a:buSzPts val="1800"/>
              <a:buNone/>
              <a:defRPr sz="1800">
                <a:solidFill>
                  <a:srgbClr val="2F99A3"/>
                </a:solidFill>
              </a:defRPr>
            </a:lvl4pPr>
            <a:lvl5pPr lvl="4" rtl="0">
              <a:lnSpc>
                <a:spcPct val="100000"/>
              </a:lnSpc>
              <a:spcBef>
                <a:spcPts val="0"/>
              </a:spcBef>
              <a:spcAft>
                <a:spcPts val="0"/>
              </a:spcAft>
              <a:buSzPts val="1800"/>
              <a:buNone/>
              <a:defRPr sz="1800">
                <a:solidFill>
                  <a:srgbClr val="2F99A3"/>
                </a:solidFill>
              </a:defRPr>
            </a:lvl5pPr>
            <a:lvl6pPr lvl="5" rtl="0">
              <a:lnSpc>
                <a:spcPct val="100000"/>
              </a:lnSpc>
              <a:spcBef>
                <a:spcPts val="0"/>
              </a:spcBef>
              <a:spcAft>
                <a:spcPts val="0"/>
              </a:spcAft>
              <a:buSzPts val="1800"/>
              <a:buNone/>
              <a:defRPr sz="1800">
                <a:solidFill>
                  <a:srgbClr val="2F99A3"/>
                </a:solidFill>
              </a:defRPr>
            </a:lvl6pPr>
            <a:lvl7pPr lvl="6" rtl="0">
              <a:lnSpc>
                <a:spcPct val="100000"/>
              </a:lnSpc>
              <a:spcBef>
                <a:spcPts val="0"/>
              </a:spcBef>
              <a:spcAft>
                <a:spcPts val="0"/>
              </a:spcAft>
              <a:buClr>
                <a:srgbClr val="2F99A3"/>
              </a:buClr>
              <a:buSzPts val="1800"/>
              <a:buNone/>
              <a:defRPr sz="1800">
                <a:solidFill>
                  <a:srgbClr val="2F99A3"/>
                </a:solidFill>
              </a:defRPr>
            </a:lvl7pPr>
            <a:lvl8pPr lvl="7" rtl="0">
              <a:lnSpc>
                <a:spcPct val="100000"/>
              </a:lnSpc>
              <a:spcBef>
                <a:spcPts val="0"/>
              </a:spcBef>
              <a:spcAft>
                <a:spcPts val="0"/>
              </a:spcAft>
              <a:buClr>
                <a:srgbClr val="2F99A3"/>
              </a:buClr>
              <a:buSzPts val="1800"/>
              <a:buNone/>
              <a:defRPr sz="1800">
                <a:solidFill>
                  <a:srgbClr val="2F99A3"/>
                </a:solidFill>
              </a:defRPr>
            </a:lvl8pPr>
            <a:lvl9pPr lvl="8" rtl="0">
              <a:lnSpc>
                <a:spcPct val="100000"/>
              </a:lnSpc>
              <a:spcBef>
                <a:spcPts val="0"/>
              </a:spcBef>
              <a:spcAft>
                <a:spcPts val="0"/>
              </a:spcAft>
              <a:buClr>
                <a:srgbClr val="2F99A3"/>
              </a:buClr>
              <a:buSzPts val="1800"/>
              <a:buNone/>
              <a:defRPr sz="1800">
                <a:solidFill>
                  <a:srgbClr val="2F99A3"/>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286" name="Shape 286"/>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A (Dots)">
  <p:cSld name="Custom Layout">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47"/>
          <p:cNvSpPr txBox="1"/>
          <p:nvPr>
            <p:ph idx="1" type="subTitle"/>
          </p:nvPr>
        </p:nvSpPr>
        <p:spPr>
          <a:xfrm>
            <a:off x="2316975" y="3162940"/>
            <a:ext cx="4510200" cy="39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500"/>
              <a:buNone/>
              <a:defRPr sz="1500">
                <a:solidFill>
                  <a:srgbClr val="FFFFFF"/>
                </a:solidFill>
              </a:defRPr>
            </a:lvl1pPr>
            <a:lvl2pPr lvl="1" rtl="0" algn="ctr">
              <a:lnSpc>
                <a:spcPct val="100000"/>
              </a:lnSpc>
              <a:spcBef>
                <a:spcPts val="0"/>
              </a:spcBef>
              <a:spcAft>
                <a:spcPts val="0"/>
              </a:spcAft>
              <a:buClr>
                <a:srgbClr val="FFFFFF"/>
              </a:buClr>
              <a:buSzPts val="1500"/>
              <a:buNone/>
              <a:defRPr sz="1500">
                <a:solidFill>
                  <a:srgbClr val="FFFFFF"/>
                </a:solidFill>
              </a:defRPr>
            </a:lvl2pPr>
            <a:lvl3pPr lvl="2" rtl="0" algn="ctr">
              <a:lnSpc>
                <a:spcPct val="100000"/>
              </a:lnSpc>
              <a:spcBef>
                <a:spcPts val="0"/>
              </a:spcBef>
              <a:spcAft>
                <a:spcPts val="0"/>
              </a:spcAft>
              <a:buClr>
                <a:srgbClr val="FFFFFF"/>
              </a:buClr>
              <a:buSzPts val="1500"/>
              <a:buNone/>
              <a:defRPr sz="1500">
                <a:solidFill>
                  <a:srgbClr val="FFFFFF"/>
                </a:solidFill>
              </a:defRPr>
            </a:lvl3pPr>
            <a:lvl4pPr lvl="3" rtl="0" algn="ctr">
              <a:lnSpc>
                <a:spcPct val="100000"/>
              </a:lnSpc>
              <a:spcBef>
                <a:spcPts val="0"/>
              </a:spcBef>
              <a:spcAft>
                <a:spcPts val="0"/>
              </a:spcAft>
              <a:buClr>
                <a:srgbClr val="FFFFFF"/>
              </a:buClr>
              <a:buSzPts val="1500"/>
              <a:buNone/>
              <a:defRPr sz="1500">
                <a:solidFill>
                  <a:srgbClr val="FFFFFF"/>
                </a:solidFill>
              </a:defRPr>
            </a:lvl4pPr>
            <a:lvl5pPr lvl="4" rtl="0" algn="ctr">
              <a:lnSpc>
                <a:spcPct val="100000"/>
              </a:lnSpc>
              <a:spcBef>
                <a:spcPts val="0"/>
              </a:spcBef>
              <a:spcAft>
                <a:spcPts val="0"/>
              </a:spcAft>
              <a:buClr>
                <a:srgbClr val="FFFFFF"/>
              </a:buClr>
              <a:buSzPts val="1500"/>
              <a:buNone/>
              <a:defRPr sz="1500">
                <a:solidFill>
                  <a:srgbClr val="FFFFFF"/>
                </a:solidFill>
              </a:defRPr>
            </a:lvl5pPr>
            <a:lvl6pPr lvl="5" rtl="0" algn="ctr">
              <a:lnSpc>
                <a:spcPct val="100000"/>
              </a:lnSpc>
              <a:spcBef>
                <a:spcPts val="0"/>
              </a:spcBef>
              <a:spcAft>
                <a:spcPts val="0"/>
              </a:spcAft>
              <a:buClr>
                <a:srgbClr val="FFFFFF"/>
              </a:buClr>
              <a:buSzPts val="1500"/>
              <a:buNone/>
              <a:defRPr sz="1500">
                <a:solidFill>
                  <a:srgbClr val="FFFFFF"/>
                </a:solidFill>
              </a:defRPr>
            </a:lvl6pPr>
            <a:lvl7pPr lvl="6" rtl="0" algn="ctr">
              <a:lnSpc>
                <a:spcPct val="100000"/>
              </a:lnSpc>
              <a:spcBef>
                <a:spcPts val="0"/>
              </a:spcBef>
              <a:spcAft>
                <a:spcPts val="0"/>
              </a:spcAft>
              <a:buClr>
                <a:srgbClr val="FFFFFF"/>
              </a:buClr>
              <a:buSzPts val="1500"/>
              <a:buNone/>
              <a:defRPr sz="1500">
                <a:solidFill>
                  <a:srgbClr val="FFFFFF"/>
                </a:solidFill>
              </a:defRPr>
            </a:lvl7pPr>
            <a:lvl8pPr lvl="7" rtl="0" algn="ctr">
              <a:lnSpc>
                <a:spcPct val="100000"/>
              </a:lnSpc>
              <a:spcBef>
                <a:spcPts val="0"/>
              </a:spcBef>
              <a:spcAft>
                <a:spcPts val="0"/>
              </a:spcAft>
              <a:buClr>
                <a:srgbClr val="FFFFFF"/>
              </a:buClr>
              <a:buSzPts val="1500"/>
              <a:buNone/>
              <a:defRPr sz="1500">
                <a:solidFill>
                  <a:srgbClr val="FFFFFF"/>
                </a:solidFill>
              </a:defRPr>
            </a:lvl8pPr>
            <a:lvl9pPr lvl="8" rtl="0" algn="ctr">
              <a:lnSpc>
                <a:spcPct val="100000"/>
              </a:lnSpc>
              <a:spcBef>
                <a:spcPts val="0"/>
              </a:spcBef>
              <a:spcAft>
                <a:spcPts val="0"/>
              </a:spcAft>
              <a:buClr>
                <a:srgbClr val="FFFFFF"/>
              </a:buClr>
              <a:buSzPts val="1500"/>
              <a:buNone/>
              <a:defRPr sz="1500">
                <a:solidFill>
                  <a:srgbClr val="FFFFFF"/>
                </a:solidFill>
              </a:defRPr>
            </a:lvl9pPr>
          </a:lstStyle>
          <a:p/>
        </p:txBody>
      </p:sp>
      <p:sp>
        <p:nvSpPr>
          <p:cNvPr id="289" name="Google Shape;289;p47"/>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B (Dots + Water)">
  <p:cSld name="1_Callout_1_1">
    <p:bg>
      <p:bgPr>
        <a:blipFill>
          <a:blip r:embed="rId2">
            <a:alphaModFix/>
          </a:blip>
          <a:stretch>
            <a:fillRect/>
          </a:stretch>
        </a:blipFill>
      </p:bgPr>
    </p:bg>
    <p:spTree>
      <p:nvGrpSpPr>
        <p:cNvPr id="290" name="Shape 290"/>
        <p:cNvGrpSpPr/>
        <p:nvPr/>
      </p:nvGrpSpPr>
      <p:grpSpPr>
        <a:xfrm>
          <a:off x="0" y="0"/>
          <a:ext cx="0" cy="0"/>
          <a:chOff x="0" y="0"/>
          <a:chExt cx="0" cy="0"/>
        </a:xfrm>
      </p:grpSpPr>
      <p:sp>
        <p:nvSpPr>
          <p:cNvPr id="291" name="Google Shape;291;p48"/>
          <p:cNvSpPr txBox="1"/>
          <p:nvPr>
            <p:ph idx="1" type="subTitle"/>
          </p:nvPr>
        </p:nvSpPr>
        <p:spPr>
          <a:xfrm>
            <a:off x="2316975" y="3162940"/>
            <a:ext cx="4510200" cy="39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500"/>
              <a:buNone/>
              <a:defRPr sz="1500">
                <a:solidFill>
                  <a:srgbClr val="FFFFFF"/>
                </a:solidFill>
              </a:defRPr>
            </a:lvl1pPr>
            <a:lvl2pPr lvl="1" rtl="0" algn="ctr">
              <a:lnSpc>
                <a:spcPct val="100000"/>
              </a:lnSpc>
              <a:spcBef>
                <a:spcPts val="0"/>
              </a:spcBef>
              <a:spcAft>
                <a:spcPts val="0"/>
              </a:spcAft>
              <a:buClr>
                <a:srgbClr val="FFFFFF"/>
              </a:buClr>
              <a:buSzPts val="1500"/>
              <a:buNone/>
              <a:defRPr sz="1500">
                <a:solidFill>
                  <a:srgbClr val="FFFFFF"/>
                </a:solidFill>
              </a:defRPr>
            </a:lvl2pPr>
            <a:lvl3pPr lvl="2" rtl="0" algn="ctr">
              <a:lnSpc>
                <a:spcPct val="100000"/>
              </a:lnSpc>
              <a:spcBef>
                <a:spcPts val="0"/>
              </a:spcBef>
              <a:spcAft>
                <a:spcPts val="0"/>
              </a:spcAft>
              <a:buClr>
                <a:srgbClr val="FFFFFF"/>
              </a:buClr>
              <a:buSzPts val="1500"/>
              <a:buNone/>
              <a:defRPr sz="1500">
                <a:solidFill>
                  <a:srgbClr val="FFFFFF"/>
                </a:solidFill>
              </a:defRPr>
            </a:lvl3pPr>
            <a:lvl4pPr lvl="3" rtl="0" algn="ctr">
              <a:lnSpc>
                <a:spcPct val="100000"/>
              </a:lnSpc>
              <a:spcBef>
                <a:spcPts val="0"/>
              </a:spcBef>
              <a:spcAft>
                <a:spcPts val="0"/>
              </a:spcAft>
              <a:buClr>
                <a:srgbClr val="FFFFFF"/>
              </a:buClr>
              <a:buSzPts val="1500"/>
              <a:buNone/>
              <a:defRPr sz="1500">
                <a:solidFill>
                  <a:srgbClr val="FFFFFF"/>
                </a:solidFill>
              </a:defRPr>
            </a:lvl4pPr>
            <a:lvl5pPr lvl="4" rtl="0" algn="ctr">
              <a:lnSpc>
                <a:spcPct val="100000"/>
              </a:lnSpc>
              <a:spcBef>
                <a:spcPts val="0"/>
              </a:spcBef>
              <a:spcAft>
                <a:spcPts val="0"/>
              </a:spcAft>
              <a:buClr>
                <a:srgbClr val="FFFFFF"/>
              </a:buClr>
              <a:buSzPts val="1500"/>
              <a:buNone/>
              <a:defRPr sz="1500">
                <a:solidFill>
                  <a:srgbClr val="FFFFFF"/>
                </a:solidFill>
              </a:defRPr>
            </a:lvl5pPr>
            <a:lvl6pPr lvl="5" rtl="0" algn="ctr">
              <a:lnSpc>
                <a:spcPct val="100000"/>
              </a:lnSpc>
              <a:spcBef>
                <a:spcPts val="0"/>
              </a:spcBef>
              <a:spcAft>
                <a:spcPts val="0"/>
              </a:spcAft>
              <a:buClr>
                <a:srgbClr val="FFFFFF"/>
              </a:buClr>
              <a:buSzPts val="1500"/>
              <a:buNone/>
              <a:defRPr sz="1500">
                <a:solidFill>
                  <a:srgbClr val="FFFFFF"/>
                </a:solidFill>
              </a:defRPr>
            </a:lvl6pPr>
            <a:lvl7pPr lvl="6" rtl="0" algn="ctr">
              <a:lnSpc>
                <a:spcPct val="100000"/>
              </a:lnSpc>
              <a:spcBef>
                <a:spcPts val="0"/>
              </a:spcBef>
              <a:spcAft>
                <a:spcPts val="0"/>
              </a:spcAft>
              <a:buClr>
                <a:srgbClr val="FFFFFF"/>
              </a:buClr>
              <a:buSzPts val="1500"/>
              <a:buNone/>
              <a:defRPr sz="1500">
                <a:solidFill>
                  <a:srgbClr val="FFFFFF"/>
                </a:solidFill>
              </a:defRPr>
            </a:lvl7pPr>
            <a:lvl8pPr lvl="7" rtl="0" algn="ctr">
              <a:lnSpc>
                <a:spcPct val="100000"/>
              </a:lnSpc>
              <a:spcBef>
                <a:spcPts val="0"/>
              </a:spcBef>
              <a:spcAft>
                <a:spcPts val="0"/>
              </a:spcAft>
              <a:buClr>
                <a:srgbClr val="FFFFFF"/>
              </a:buClr>
              <a:buSzPts val="1500"/>
              <a:buNone/>
              <a:defRPr sz="1500">
                <a:solidFill>
                  <a:srgbClr val="FFFFFF"/>
                </a:solidFill>
              </a:defRPr>
            </a:lvl8pPr>
            <a:lvl9pPr lvl="8" rtl="0" algn="ctr">
              <a:lnSpc>
                <a:spcPct val="100000"/>
              </a:lnSpc>
              <a:spcBef>
                <a:spcPts val="0"/>
              </a:spcBef>
              <a:spcAft>
                <a:spcPts val="0"/>
              </a:spcAft>
              <a:buClr>
                <a:srgbClr val="FFFFFF"/>
              </a:buClr>
              <a:buSzPts val="1500"/>
              <a:buNone/>
              <a:defRPr sz="1500">
                <a:solidFill>
                  <a:srgbClr val="FFFFFF"/>
                </a:solidFill>
              </a:defRPr>
            </a:lvl9pPr>
          </a:lstStyle>
          <a:p/>
        </p:txBody>
      </p:sp>
      <p:sp>
        <p:nvSpPr>
          <p:cNvPr id="292" name="Google Shape;292;p48"/>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 (Water)">
  <p:cSld name="1_Callout">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49"/>
          <p:cNvSpPr txBox="1"/>
          <p:nvPr>
            <p:ph idx="1" type="subTitle"/>
          </p:nvPr>
        </p:nvSpPr>
        <p:spPr>
          <a:xfrm>
            <a:off x="2316975" y="3162940"/>
            <a:ext cx="4510200" cy="39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500"/>
              <a:buNone/>
              <a:defRPr sz="1500">
                <a:solidFill>
                  <a:srgbClr val="FFFFFF"/>
                </a:solidFill>
              </a:defRPr>
            </a:lvl1pPr>
            <a:lvl2pPr lvl="1" rtl="0" algn="ctr">
              <a:lnSpc>
                <a:spcPct val="100000"/>
              </a:lnSpc>
              <a:spcBef>
                <a:spcPts val="0"/>
              </a:spcBef>
              <a:spcAft>
                <a:spcPts val="0"/>
              </a:spcAft>
              <a:buClr>
                <a:srgbClr val="FFFFFF"/>
              </a:buClr>
              <a:buSzPts val="1500"/>
              <a:buNone/>
              <a:defRPr sz="1500">
                <a:solidFill>
                  <a:srgbClr val="FFFFFF"/>
                </a:solidFill>
              </a:defRPr>
            </a:lvl2pPr>
            <a:lvl3pPr lvl="2" rtl="0" algn="ctr">
              <a:lnSpc>
                <a:spcPct val="100000"/>
              </a:lnSpc>
              <a:spcBef>
                <a:spcPts val="0"/>
              </a:spcBef>
              <a:spcAft>
                <a:spcPts val="0"/>
              </a:spcAft>
              <a:buClr>
                <a:srgbClr val="FFFFFF"/>
              </a:buClr>
              <a:buSzPts val="1500"/>
              <a:buNone/>
              <a:defRPr sz="1500">
                <a:solidFill>
                  <a:srgbClr val="FFFFFF"/>
                </a:solidFill>
              </a:defRPr>
            </a:lvl3pPr>
            <a:lvl4pPr lvl="3" rtl="0" algn="ctr">
              <a:lnSpc>
                <a:spcPct val="100000"/>
              </a:lnSpc>
              <a:spcBef>
                <a:spcPts val="0"/>
              </a:spcBef>
              <a:spcAft>
                <a:spcPts val="0"/>
              </a:spcAft>
              <a:buClr>
                <a:srgbClr val="FFFFFF"/>
              </a:buClr>
              <a:buSzPts val="1500"/>
              <a:buNone/>
              <a:defRPr sz="1500">
                <a:solidFill>
                  <a:srgbClr val="FFFFFF"/>
                </a:solidFill>
              </a:defRPr>
            </a:lvl4pPr>
            <a:lvl5pPr lvl="4" rtl="0" algn="ctr">
              <a:lnSpc>
                <a:spcPct val="100000"/>
              </a:lnSpc>
              <a:spcBef>
                <a:spcPts val="0"/>
              </a:spcBef>
              <a:spcAft>
                <a:spcPts val="0"/>
              </a:spcAft>
              <a:buClr>
                <a:srgbClr val="FFFFFF"/>
              </a:buClr>
              <a:buSzPts val="1500"/>
              <a:buNone/>
              <a:defRPr sz="1500">
                <a:solidFill>
                  <a:srgbClr val="FFFFFF"/>
                </a:solidFill>
              </a:defRPr>
            </a:lvl5pPr>
            <a:lvl6pPr lvl="5" rtl="0" algn="ctr">
              <a:lnSpc>
                <a:spcPct val="100000"/>
              </a:lnSpc>
              <a:spcBef>
                <a:spcPts val="0"/>
              </a:spcBef>
              <a:spcAft>
                <a:spcPts val="0"/>
              </a:spcAft>
              <a:buClr>
                <a:srgbClr val="FFFFFF"/>
              </a:buClr>
              <a:buSzPts val="1500"/>
              <a:buNone/>
              <a:defRPr sz="1500">
                <a:solidFill>
                  <a:srgbClr val="FFFFFF"/>
                </a:solidFill>
              </a:defRPr>
            </a:lvl6pPr>
            <a:lvl7pPr lvl="6" rtl="0" algn="ctr">
              <a:lnSpc>
                <a:spcPct val="100000"/>
              </a:lnSpc>
              <a:spcBef>
                <a:spcPts val="0"/>
              </a:spcBef>
              <a:spcAft>
                <a:spcPts val="0"/>
              </a:spcAft>
              <a:buClr>
                <a:srgbClr val="FFFFFF"/>
              </a:buClr>
              <a:buSzPts val="1500"/>
              <a:buNone/>
              <a:defRPr sz="1500">
                <a:solidFill>
                  <a:srgbClr val="FFFFFF"/>
                </a:solidFill>
              </a:defRPr>
            </a:lvl7pPr>
            <a:lvl8pPr lvl="7" rtl="0" algn="ctr">
              <a:lnSpc>
                <a:spcPct val="100000"/>
              </a:lnSpc>
              <a:spcBef>
                <a:spcPts val="0"/>
              </a:spcBef>
              <a:spcAft>
                <a:spcPts val="0"/>
              </a:spcAft>
              <a:buClr>
                <a:srgbClr val="FFFFFF"/>
              </a:buClr>
              <a:buSzPts val="1500"/>
              <a:buNone/>
              <a:defRPr sz="1500">
                <a:solidFill>
                  <a:srgbClr val="FFFFFF"/>
                </a:solidFill>
              </a:defRPr>
            </a:lvl8pPr>
            <a:lvl9pPr lvl="8" rtl="0" algn="ctr">
              <a:lnSpc>
                <a:spcPct val="100000"/>
              </a:lnSpc>
              <a:spcBef>
                <a:spcPts val="0"/>
              </a:spcBef>
              <a:spcAft>
                <a:spcPts val="0"/>
              </a:spcAft>
              <a:buClr>
                <a:srgbClr val="FFFFFF"/>
              </a:buClr>
              <a:buSzPts val="1500"/>
              <a:buNone/>
              <a:defRPr sz="1500">
                <a:solidFill>
                  <a:srgbClr val="FFFFFF"/>
                </a:solidFill>
              </a:defRPr>
            </a:lvl9pPr>
          </a:lstStyle>
          <a:p/>
        </p:txBody>
      </p:sp>
      <p:sp>
        <p:nvSpPr>
          <p:cNvPr id="295" name="Google Shape;295;p49"/>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EFEAE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 Blank (Title + Subtitle) 1">
  <p:cSld name="TITLE_AND_BODY_2_3_1_1">
    <p:spTree>
      <p:nvGrpSpPr>
        <p:cNvPr id="296" name="Shape 296"/>
        <p:cNvGrpSpPr/>
        <p:nvPr/>
      </p:nvGrpSpPr>
      <p:grpSpPr>
        <a:xfrm>
          <a:off x="0" y="0"/>
          <a:ext cx="0" cy="0"/>
          <a:chOff x="0" y="0"/>
          <a:chExt cx="0" cy="0"/>
        </a:xfrm>
      </p:grpSpPr>
      <p:sp>
        <p:nvSpPr>
          <p:cNvPr id="297" name="Google Shape;297;p50"/>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50"/>
          <p:cNvSpPr txBox="1"/>
          <p:nvPr>
            <p:ph idx="1" type="subTitle"/>
          </p:nvPr>
        </p:nvSpPr>
        <p:spPr>
          <a:xfrm>
            <a:off x="667885" y="4549236"/>
            <a:ext cx="2542500" cy="35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2F99A3"/>
              </a:buClr>
              <a:buSzPts val="1000"/>
              <a:buNone/>
              <a:defRPr b="1" sz="1000">
                <a:solidFill>
                  <a:srgbClr val="2F99A3"/>
                </a:solidFill>
              </a:defRPr>
            </a:lvl1pPr>
            <a:lvl2pPr lvl="1" rtl="0" algn="l">
              <a:lnSpc>
                <a:spcPct val="100000"/>
              </a:lnSpc>
              <a:spcBef>
                <a:spcPts val="0"/>
              </a:spcBef>
              <a:spcAft>
                <a:spcPts val="0"/>
              </a:spcAft>
              <a:buClr>
                <a:srgbClr val="FFFFFF"/>
              </a:buClr>
              <a:buSzPts val="1000"/>
              <a:buNone/>
              <a:defRPr b="1" sz="1000">
                <a:solidFill>
                  <a:srgbClr val="FFFFFF"/>
                </a:solidFill>
              </a:defRPr>
            </a:lvl2pPr>
            <a:lvl3pPr lvl="2" rtl="0" algn="l">
              <a:lnSpc>
                <a:spcPct val="100000"/>
              </a:lnSpc>
              <a:spcBef>
                <a:spcPts val="0"/>
              </a:spcBef>
              <a:spcAft>
                <a:spcPts val="0"/>
              </a:spcAft>
              <a:buClr>
                <a:srgbClr val="FFFFFF"/>
              </a:buClr>
              <a:buSzPts val="1000"/>
              <a:buNone/>
              <a:defRPr b="1" sz="1000">
                <a:solidFill>
                  <a:srgbClr val="FFFFFF"/>
                </a:solidFill>
              </a:defRPr>
            </a:lvl3pPr>
            <a:lvl4pPr lvl="3" rtl="0" algn="l">
              <a:lnSpc>
                <a:spcPct val="100000"/>
              </a:lnSpc>
              <a:spcBef>
                <a:spcPts val="0"/>
              </a:spcBef>
              <a:spcAft>
                <a:spcPts val="0"/>
              </a:spcAft>
              <a:buClr>
                <a:srgbClr val="FFFFFF"/>
              </a:buClr>
              <a:buSzPts val="1000"/>
              <a:buNone/>
              <a:defRPr b="1" sz="1000">
                <a:solidFill>
                  <a:srgbClr val="FFFFFF"/>
                </a:solidFill>
              </a:defRPr>
            </a:lvl4pPr>
            <a:lvl5pPr lvl="4" rtl="0" algn="l">
              <a:lnSpc>
                <a:spcPct val="100000"/>
              </a:lnSpc>
              <a:spcBef>
                <a:spcPts val="0"/>
              </a:spcBef>
              <a:spcAft>
                <a:spcPts val="0"/>
              </a:spcAft>
              <a:buClr>
                <a:srgbClr val="FFFFFF"/>
              </a:buClr>
              <a:buSzPts val="1000"/>
              <a:buNone/>
              <a:defRPr b="1" sz="1000">
                <a:solidFill>
                  <a:srgbClr val="FFFFFF"/>
                </a:solidFill>
              </a:defRPr>
            </a:lvl5pPr>
            <a:lvl6pPr lvl="5" rtl="0" algn="l">
              <a:lnSpc>
                <a:spcPct val="100000"/>
              </a:lnSpc>
              <a:spcBef>
                <a:spcPts val="0"/>
              </a:spcBef>
              <a:spcAft>
                <a:spcPts val="0"/>
              </a:spcAft>
              <a:buClr>
                <a:srgbClr val="FFFFFF"/>
              </a:buClr>
              <a:buSzPts val="1000"/>
              <a:buNone/>
              <a:defRPr b="1" sz="1000">
                <a:solidFill>
                  <a:srgbClr val="FFFFFF"/>
                </a:solidFill>
              </a:defRPr>
            </a:lvl6pPr>
            <a:lvl7pPr lvl="6" rtl="0" algn="l">
              <a:lnSpc>
                <a:spcPct val="100000"/>
              </a:lnSpc>
              <a:spcBef>
                <a:spcPts val="0"/>
              </a:spcBef>
              <a:spcAft>
                <a:spcPts val="0"/>
              </a:spcAft>
              <a:buClr>
                <a:srgbClr val="FFFFFF"/>
              </a:buClr>
              <a:buSzPts val="1000"/>
              <a:buNone/>
              <a:defRPr b="1" sz="1000">
                <a:solidFill>
                  <a:srgbClr val="FFFFFF"/>
                </a:solidFill>
              </a:defRPr>
            </a:lvl7pPr>
            <a:lvl8pPr lvl="7" rtl="0" algn="l">
              <a:lnSpc>
                <a:spcPct val="100000"/>
              </a:lnSpc>
              <a:spcBef>
                <a:spcPts val="0"/>
              </a:spcBef>
              <a:spcAft>
                <a:spcPts val="0"/>
              </a:spcAft>
              <a:buClr>
                <a:srgbClr val="FFFFFF"/>
              </a:buClr>
              <a:buSzPts val="1000"/>
              <a:buNone/>
              <a:defRPr b="1" sz="1000">
                <a:solidFill>
                  <a:srgbClr val="FFFFFF"/>
                </a:solidFill>
              </a:defRPr>
            </a:lvl8pPr>
            <a:lvl9pPr lvl="8" rtl="0" algn="l">
              <a:lnSpc>
                <a:spcPct val="100000"/>
              </a:lnSpc>
              <a:spcBef>
                <a:spcPts val="0"/>
              </a:spcBef>
              <a:spcAft>
                <a:spcPts val="0"/>
              </a:spcAft>
              <a:buClr>
                <a:srgbClr val="FFFFFF"/>
              </a:buClr>
              <a:buSzPts val="1000"/>
              <a:buNone/>
              <a:defRPr b="1" sz="1000">
                <a:solidFill>
                  <a:srgbClr val="FFFFFF"/>
                </a:solidFill>
              </a:defRPr>
            </a:lvl9pPr>
          </a:lstStyle>
          <a:p/>
        </p:txBody>
      </p:sp>
      <p:pic>
        <p:nvPicPr>
          <p:cNvPr id="299" name="Google Shape;299;p50"/>
          <p:cNvPicPr preferRelativeResize="0"/>
          <p:nvPr/>
        </p:nvPicPr>
        <p:blipFill rotWithShape="1">
          <a:blip r:embed="rId2">
            <a:alphaModFix/>
          </a:blip>
          <a:srcRect b="0" l="258" r="248" t="0"/>
          <a:stretch/>
        </p:blipFill>
        <p:spPr>
          <a:xfrm>
            <a:off x="7469400" y="4633279"/>
            <a:ext cx="959076" cy="239171"/>
          </a:xfrm>
          <a:prstGeom prst="rect">
            <a:avLst/>
          </a:prstGeom>
          <a:noFill/>
          <a:ln>
            <a:noFill/>
          </a:ln>
        </p:spPr>
      </p:pic>
      <p:cxnSp>
        <p:nvCxnSpPr>
          <p:cNvPr id="300" name="Google Shape;300;p50"/>
          <p:cNvCxnSpPr/>
          <p:nvPr/>
        </p:nvCxnSpPr>
        <p:spPr>
          <a:xfrm>
            <a:off x="772475" y="4455225"/>
            <a:ext cx="7642500" cy="0"/>
          </a:xfrm>
          <a:prstGeom prst="straightConnector1">
            <a:avLst/>
          </a:prstGeom>
          <a:noFill/>
          <a:ln cap="rnd" cmpd="sng" w="19050">
            <a:solidFill>
              <a:srgbClr val="96DDCF"/>
            </a:solidFill>
            <a:prstDash val="dot"/>
            <a:round/>
            <a:headEnd len="sm" w="sm" type="none"/>
            <a:tailEnd len="sm" w="sm" type="none"/>
          </a:ln>
        </p:spPr>
      </p:cxnSp>
      <p:sp>
        <p:nvSpPr>
          <p:cNvPr id="301" name="Google Shape;301;p50"/>
          <p:cNvSpPr txBox="1"/>
          <p:nvPr>
            <p:ph type="title"/>
          </p:nvPr>
        </p:nvSpPr>
        <p:spPr>
          <a:xfrm>
            <a:off x="648709" y="565475"/>
            <a:ext cx="7808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02" name="Google Shape;302;p50"/>
          <p:cNvSpPr txBox="1"/>
          <p:nvPr>
            <p:ph idx="2" type="subTitle"/>
          </p:nvPr>
        </p:nvSpPr>
        <p:spPr>
          <a:xfrm>
            <a:off x="648738" y="1154698"/>
            <a:ext cx="7808700" cy="357600"/>
          </a:xfrm>
          <a:prstGeom prst="rect">
            <a:avLst/>
          </a:prstGeom>
          <a:noFill/>
          <a:ln>
            <a:noFill/>
          </a:ln>
        </p:spPr>
        <p:txBody>
          <a:bodyPr anchorCtr="0" anchor="t" bIns="91425" lIns="0" spcFirstLastPara="1" rIns="91425" wrap="square" tIns="91425">
            <a:noAutofit/>
          </a:bodyPr>
          <a:lstStyle>
            <a:lvl1pPr lvl="0" rtl="0" algn="l">
              <a:lnSpc>
                <a:spcPct val="100000"/>
              </a:lnSpc>
              <a:spcBef>
                <a:spcPts val="0"/>
              </a:spcBef>
              <a:spcAft>
                <a:spcPts val="0"/>
              </a:spcAft>
              <a:buSzPts val="1800"/>
              <a:buNone/>
              <a:defRPr sz="1800">
                <a:solidFill>
                  <a:srgbClr val="2F99A3"/>
                </a:solidFill>
              </a:defRPr>
            </a:lvl1pPr>
            <a:lvl2pPr lvl="1" rtl="0" algn="l">
              <a:lnSpc>
                <a:spcPct val="100000"/>
              </a:lnSpc>
              <a:spcBef>
                <a:spcPts val="0"/>
              </a:spcBef>
              <a:spcAft>
                <a:spcPts val="0"/>
              </a:spcAft>
              <a:buSzPts val="1800"/>
              <a:buNone/>
              <a:defRPr sz="1800">
                <a:solidFill>
                  <a:srgbClr val="2F99A3"/>
                </a:solidFill>
              </a:defRPr>
            </a:lvl2pPr>
            <a:lvl3pPr lvl="2" rtl="0" algn="l">
              <a:lnSpc>
                <a:spcPct val="100000"/>
              </a:lnSpc>
              <a:spcBef>
                <a:spcPts val="0"/>
              </a:spcBef>
              <a:spcAft>
                <a:spcPts val="0"/>
              </a:spcAft>
              <a:buSzPts val="1800"/>
              <a:buNone/>
              <a:defRPr sz="1800">
                <a:solidFill>
                  <a:srgbClr val="2F99A3"/>
                </a:solidFill>
              </a:defRPr>
            </a:lvl3pPr>
            <a:lvl4pPr lvl="3" rtl="0" algn="l">
              <a:lnSpc>
                <a:spcPct val="100000"/>
              </a:lnSpc>
              <a:spcBef>
                <a:spcPts val="0"/>
              </a:spcBef>
              <a:spcAft>
                <a:spcPts val="0"/>
              </a:spcAft>
              <a:buSzPts val="1800"/>
              <a:buNone/>
              <a:defRPr sz="1800">
                <a:solidFill>
                  <a:srgbClr val="2F99A3"/>
                </a:solidFill>
              </a:defRPr>
            </a:lvl4pPr>
            <a:lvl5pPr lvl="4" rtl="0" algn="l">
              <a:lnSpc>
                <a:spcPct val="100000"/>
              </a:lnSpc>
              <a:spcBef>
                <a:spcPts val="0"/>
              </a:spcBef>
              <a:spcAft>
                <a:spcPts val="0"/>
              </a:spcAft>
              <a:buSzPts val="1800"/>
              <a:buNone/>
              <a:defRPr sz="1800">
                <a:solidFill>
                  <a:srgbClr val="2F99A3"/>
                </a:solidFill>
              </a:defRPr>
            </a:lvl5pPr>
            <a:lvl6pPr lvl="5" rtl="0" algn="l">
              <a:lnSpc>
                <a:spcPct val="100000"/>
              </a:lnSpc>
              <a:spcBef>
                <a:spcPts val="0"/>
              </a:spcBef>
              <a:spcAft>
                <a:spcPts val="0"/>
              </a:spcAft>
              <a:buSzPts val="1800"/>
              <a:buNone/>
              <a:defRPr sz="1800">
                <a:solidFill>
                  <a:srgbClr val="2F99A3"/>
                </a:solidFill>
              </a:defRPr>
            </a:lvl6pPr>
            <a:lvl7pPr lvl="6" rtl="0" algn="l">
              <a:lnSpc>
                <a:spcPct val="100000"/>
              </a:lnSpc>
              <a:spcBef>
                <a:spcPts val="0"/>
              </a:spcBef>
              <a:spcAft>
                <a:spcPts val="0"/>
              </a:spcAft>
              <a:buClr>
                <a:srgbClr val="2F99A3"/>
              </a:buClr>
              <a:buSzPts val="1800"/>
              <a:buNone/>
              <a:defRPr sz="1800">
                <a:solidFill>
                  <a:srgbClr val="2F99A3"/>
                </a:solidFill>
              </a:defRPr>
            </a:lvl7pPr>
            <a:lvl8pPr lvl="7" rtl="0" algn="l">
              <a:lnSpc>
                <a:spcPct val="100000"/>
              </a:lnSpc>
              <a:spcBef>
                <a:spcPts val="0"/>
              </a:spcBef>
              <a:spcAft>
                <a:spcPts val="0"/>
              </a:spcAft>
              <a:buClr>
                <a:srgbClr val="2F99A3"/>
              </a:buClr>
              <a:buSzPts val="1800"/>
              <a:buNone/>
              <a:defRPr sz="1800">
                <a:solidFill>
                  <a:srgbClr val="2F99A3"/>
                </a:solidFill>
              </a:defRPr>
            </a:lvl8pPr>
            <a:lvl9pPr lvl="8" rtl="0" algn="l">
              <a:lnSpc>
                <a:spcPct val="100000"/>
              </a:lnSpc>
              <a:spcBef>
                <a:spcPts val="0"/>
              </a:spcBef>
              <a:spcAft>
                <a:spcPts val="0"/>
              </a:spcAft>
              <a:buClr>
                <a:srgbClr val="2F99A3"/>
              </a:buClr>
              <a:buSzPts val="1800"/>
              <a:buNone/>
              <a:defRPr sz="1800">
                <a:solidFill>
                  <a:srgbClr val="2F99A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E (Electric Eel)">
  <p:cSld name="TITLE_1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6"/>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31" name="Google Shape;31;p6"/>
          <p:cNvSpPr txBox="1"/>
          <p:nvPr>
            <p:ph idx="1" type="subTitle"/>
          </p:nvPr>
        </p:nvSpPr>
        <p:spPr>
          <a:xfrm>
            <a:off x="640549" y="3333894"/>
            <a:ext cx="71712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solidFill>
                  <a:srgbClr val="FFFFFF"/>
                </a:solidFill>
              </a:defRPr>
            </a:lvl1pPr>
            <a:lvl2pPr lvl="1" rtl="0">
              <a:lnSpc>
                <a:spcPct val="100000"/>
              </a:lnSpc>
              <a:spcBef>
                <a:spcPts val="0"/>
              </a:spcBef>
              <a:spcAft>
                <a:spcPts val="0"/>
              </a:spcAft>
              <a:buClr>
                <a:srgbClr val="FFFFFF"/>
              </a:buClr>
              <a:buSzPts val="1000"/>
              <a:buNone/>
              <a:defRPr>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p:txBody>
      </p:sp>
      <p:cxnSp>
        <p:nvCxnSpPr>
          <p:cNvPr id="32" name="Google Shape;32;p6"/>
          <p:cNvCxnSpPr/>
          <p:nvPr/>
        </p:nvCxnSpPr>
        <p:spPr>
          <a:xfrm>
            <a:off x="754680" y="3208626"/>
            <a:ext cx="7694100" cy="0"/>
          </a:xfrm>
          <a:prstGeom prst="straightConnector1">
            <a:avLst/>
          </a:prstGeom>
          <a:noFill/>
          <a:ln cap="rnd" cmpd="sng" w="19050">
            <a:solidFill>
              <a:schemeClr val="lt2"/>
            </a:solidFill>
            <a:prstDash val="dot"/>
            <a:round/>
            <a:headEnd len="med" w="med" type="none"/>
            <a:tailEnd len="med" w="med" type="none"/>
          </a:ln>
        </p:spPr>
      </p:cxnSp>
      <p:pic>
        <p:nvPicPr>
          <p:cNvPr id="33" name="Google Shape;33;p6"/>
          <p:cNvPicPr preferRelativeResize="0"/>
          <p:nvPr/>
        </p:nvPicPr>
        <p:blipFill>
          <a:blip r:embed="rId3">
            <a:alphaModFix/>
          </a:blip>
          <a:stretch>
            <a:fillRect/>
          </a:stretch>
        </p:blipFill>
        <p:spPr>
          <a:xfrm>
            <a:off x="6652850" y="4342526"/>
            <a:ext cx="1750725" cy="436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 Blank (Title + Subtitle) 2">
  <p:cSld name="TITLE_AND_BODY_2_3_1_2">
    <p:spTree>
      <p:nvGrpSpPr>
        <p:cNvPr id="303" name="Shape 303"/>
        <p:cNvGrpSpPr/>
        <p:nvPr/>
      </p:nvGrpSpPr>
      <p:grpSpPr>
        <a:xfrm>
          <a:off x="0" y="0"/>
          <a:ext cx="0" cy="0"/>
          <a:chOff x="0" y="0"/>
          <a:chExt cx="0" cy="0"/>
        </a:xfrm>
      </p:grpSpPr>
      <p:sp>
        <p:nvSpPr>
          <p:cNvPr id="304" name="Google Shape;304;p51"/>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51"/>
          <p:cNvSpPr txBox="1"/>
          <p:nvPr>
            <p:ph idx="1" type="subTitle"/>
          </p:nvPr>
        </p:nvSpPr>
        <p:spPr>
          <a:xfrm>
            <a:off x="667885" y="4549236"/>
            <a:ext cx="2542500" cy="35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2F99A3"/>
              </a:buClr>
              <a:buSzPts val="1000"/>
              <a:buNone/>
              <a:defRPr b="1" sz="1000">
                <a:solidFill>
                  <a:srgbClr val="2F99A3"/>
                </a:solidFill>
              </a:defRPr>
            </a:lvl1pPr>
            <a:lvl2pPr lvl="1" rtl="0" algn="l">
              <a:lnSpc>
                <a:spcPct val="100000"/>
              </a:lnSpc>
              <a:spcBef>
                <a:spcPts val="0"/>
              </a:spcBef>
              <a:spcAft>
                <a:spcPts val="0"/>
              </a:spcAft>
              <a:buClr>
                <a:srgbClr val="FFFFFF"/>
              </a:buClr>
              <a:buSzPts val="1000"/>
              <a:buNone/>
              <a:defRPr b="1" sz="1000">
                <a:solidFill>
                  <a:srgbClr val="FFFFFF"/>
                </a:solidFill>
              </a:defRPr>
            </a:lvl2pPr>
            <a:lvl3pPr lvl="2" rtl="0" algn="l">
              <a:lnSpc>
                <a:spcPct val="100000"/>
              </a:lnSpc>
              <a:spcBef>
                <a:spcPts val="0"/>
              </a:spcBef>
              <a:spcAft>
                <a:spcPts val="0"/>
              </a:spcAft>
              <a:buClr>
                <a:srgbClr val="FFFFFF"/>
              </a:buClr>
              <a:buSzPts val="1000"/>
              <a:buNone/>
              <a:defRPr b="1" sz="1000">
                <a:solidFill>
                  <a:srgbClr val="FFFFFF"/>
                </a:solidFill>
              </a:defRPr>
            </a:lvl3pPr>
            <a:lvl4pPr lvl="3" rtl="0" algn="l">
              <a:lnSpc>
                <a:spcPct val="100000"/>
              </a:lnSpc>
              <a:spcBef>
                <a:spcPts val="0"/>
              </a:spcBef>
              <a:spcAft>
                <a:spcPts val="0"/>
              </a:spcAft>
              <a:buClr>
                <a:srgbClr val="FFFFFF"/>
              </a:buClr>
              <a:buSzPts val="1000"/>
              <a:buNone/>
              <a:defRPr b="1" sz="1000">
                <a:solidFill>
                  <a:srgbClr val="FFFFFF"/>
                </a:solidFill>
              </a:defRPr>
            </a:lvl4pPr>
            <a:lvl5pPr lvl="4" rtl="0" algn="l">
              <a:lnSpc>
                <a:spcPct val="100000"/>
              </a:lnSpc>
              <a:spcBef>
                <a:spcPts val="0"/>
              </a:spcBef>
              <a:spcAft>
                <a:spcPts val="0"/>
              </a:spcAft>
              <a:buClr>
                <a:srgbClr val="FFFFFF"/>
              </a:buClr>
              <a:buSzPts val="1000"/>
              <a:buNone/>
              <a:defRPr b="1" sz="1000">
                <a:solidFill>
                  <a:srgbClr val="FFFFFF"/>
                </a:solidFill>
              </a:defRPr>
            </a:lvl5pPr>
            <a:lvl6pPr lvl="5" rtl="0" algn="l">
              <a:lnSpc>
                <a:spcPct val="100000"/>
              </a:lnSpc>
              <a:spcBef>
                <a:spcPts val="0"/>
              </a:spcBef>
              <a:spcAft>
                <a:spcPts val="0"/>
              </a:spcAft>
              <a:buClr>
                <a:srgbClr val="FFFFFF"/>
              </a:buClr>
              <a:buSzPts val="1000"/>
              <a:buNone/>
              <a:defRPr b="1" sz="1000">
                <a:solidFill>
                  <a:srgbClr val="FFFFFF"/>
                </a:solidFill>
              </a:defRPr>
            </a:lvl6pPr>
            <a:lvl7pPr lvl="6" rtl="0" algn="l">
              <a:lnSpc>
                <a:spcPct val="100000"/>
              </a:lnSpc>
              <a:spcBef>
                <a:spcPts val="0"/>
              </a:spcBef>
              <a:spcAft>
                <a:spcPts val="0"/>
              </a:spcAft>
              <a:buClr>
                <a:srgbClr val="FFFFFF"/>
              </a:buClr>
              <a:buSzPts val="1000"/>
              <a:buNone/>
              <a:defRPr b="1" sz="1000">
                <a:solidFill>
                  <a:srgbClr val="FFFFFF"/>
                </a:solidFill>
              </a:defRPr>
            </a:lvl7pPr>
            <a:lvl8pPr lvl="7" rtl="0" algn="l">
              <a:lnSpc>
                <a:spcPct val="100000"/>
              </a:lnSpc>
              <a:spcBef>
                <a:spcPts val="0"/>
              </a:spcBef>
              <a:spcAft>
                <a:spcPts val="0"/>
              </a:spcAft>
              <a:buClr>
                <a:srgbClr val="FFFFFF"/>
              </a:buClr>
              <a:buSzPts val="1000"/>
              <a:buNone/>
              <a:defRPr b="1" sz="1000">
                <a:solidFill>
                  <a:srgbClr val="FFFFFF"/>
                </a:solidFill>
              </a:defRPr>
            </a:lvl8pPr>
            <a:lvl9pPr lvl="8" rtl="0" algn="l">
              <a:lnSpc>
                <a:spcPct val="100000"/>
              </a:lnSpc>
              <a:spcBef>
                <a:spcPts val="0"/>
              </a:spcBef>
              <a:spcAft>
                <a:spcPts val="0"/>
              </a:spcAft>
              <a:buClr>
                <a:srgbClr val="FFFFFF"/>
              </a:buClr>
              <a:buSzPts val="1000"/>
              <a:buNone/>
              <a:defRPr b="1" sz="1000">
                <a:solidFill>
                  <a:srgbClr val="FFFFFF"/>
                </a:solidFill>
              </a:defRPr>
            </a:lvl9pPr>
          </a:lstStyle>
          <a:p/>
        </p:txBody>
      </p:sp>
      <p:pic>
        <p:nvPicPr>
          <p:cNvPr id="306" name="Google Shape;306;p51"/>
          <p:cNvPicPr preferRelativeResize="0"/>
          <p:nvPr/>
        </p:nvPicPr>
        <p:blipFill rotWithShape="1">
          <a:blip r:embed="rId2">
            <a:alphaModFix/>
          </a:blip>
          <a:srcRect b="0" l="258" r="248" t="0"/>
          <a:stretch/>
        </p:blipFill>
        <p:spPr>
          <a:xfrm>
            <a:off x="7469400" y="4633279"/>
            <a:ext cx="959076" cy="239171"/>
          </a:xfrm>
          <a:prstGeom prst="rect">
            <a:avLst/>
          </a:prstGeom>
          <a:noFill/>
          <a:ln>
            <a:noFill/>
          </a:ln>
        </p:spPr>
      </p:pic>
      <p:cxnSp>
        <p:nvCxnSpPr>
          <p:cNvPr id="307" name="Google Shape;307;p51"/>
          <p:cNvCxnSpPr/>
          <p:nvPr/>
        </p:nvCxnSpPr>
        <p:spPr>
          <a:xfrm>
            <a:off x="772475" y="4455225"/>
            <a:ext cx="7642500" cy="0"/>
          </a:xfrm>
          <a:prstGeom prst="straightConnector1">
            <a:avLst/>
          </a:prstGeom>
          <a:noFill/>
          <a:ln cap="rnd" cmpd="sng" w="19050">
            <a:solidFill>
              <a:srgbClr val="96DDCF"/>
            </a:solidFill>
            <a:prstDash val="dot"/>
            <a:round/>
            <a:headEnd len="sm" w="sm" type="none"/>
            <a:tailEnd len="sm" w="sm" type="none"/>
          </a:ln>
        </p:spPr>
      </p:cxnSp>
      <p:sp>
        <p:nvSpPr>
          <p:cNvPr id="308" name="Google Shape;308;p51"/>
          <p:cNvSpPr txBox="1"/>
          <p:nvPr>
            <p:ph type="title"/>
          </p:nvPr>
        </p:nvSpPr>
        <p:spPr>
          <a:xfrm>
            <a:off x="648709" y="565475"/>
            <a:ext cx="7808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09" name="Google Shape;309;p51"/>
          <p:cNvSpPr txBox="1"/>
          <p:nvPr>
            <p:ph idx="2" type="subTitle"/>
          </p:nvPr>
        </p:nvSpPr>
        <p:spPr>
          <a:xfrm>
            <a:off x="648738" y="1154698"/>
            <a:ext cx="7808700" cy="357600"/>
          </a:xfrm>
          <a:prstGeom prst="rect">
            <a:avLst/>
          </a:prstGeom>
          <a:noFill/>
          <a:ln>
            <a:noFill/>
          </a:ln>
        </p:spPr>
        <p:txBody>
          <a:bodyPr anchorCtr="0" anchor="t" bIns="91425" lIns="0" spcFirstLastPara="1" rIns="91425" wrap="square" tIns="91425">
            <a:noAutofit/>
          </a:bodyPr>
          <a:lstStyle>
            <a:lvl1pPr lvl="0" rtl="0" algn="l">
              <a:lnSpc>
                <a:spcPct val="100000"/>
              </a:lnSpc>
              <a:spcBef>
                <a:spcPts val="0"/>
              </a:spcBef>
              <a:spcAft>
                <a:spcPts val="0"/>
              </a:spcAft>
              <a:buSzPts val="1800"/>
              <a:buNone/>
              <a:defRPr sz="1800">
                <a:solidFill>
                  <a:srgbClr val="2F99A3"/>
                </a:solidFill>
              </a:defRPr>
            </a:lvl1pPr>
            <a:lvl2pPr lvl="1" rtl="0" algn="l">
              <a:lnSpc>
                <a:spcPct val="100000"/>
              </a:lnSpc>
              <a:spcBef>
                <a:spcPts val="0"/>
              </a:spcBef>
              <a:spcAft>
                <a:spcPts val="0"/>
              </a:spcAft>
              <a:buSzPts val="1800"/>
              <a:buNone/>
              <a:defRPr sz="1800">
                <a:solidFill>
                  <a:srgbClr val="2F99A3"/>
                </a:solidFill>
              </a:defRPr>
            </a:lvl2pPr>
            <a:lvl3pPr lvl="2" rtl="0" algn="l">
              <a:lnSpc>
                <a:spcPct val="100000"/>
              </a:lnSpc>
              <a:spcBef>
                <a:spcPts val="0"/>
              </a:spcBef>
              <a:spcAft>
                <a:spcPts val="0"/>
              </a:spcAft>
              <a:buSzPts val="1800"/>
              <a:buNone/>
              <a:defRPr sz="1800">
                <a:solidFill>
                  <a:srgbClr val="2F99A3"/>
                </a:solidFill>
              </a:defRPr>
            </a:lvl3pPr>
            <a:lvl4pPr lvl="3" rtl="0" algn="l">
              <a:lnSpc>
                <a:spcPct val="100000"/>
              </a:lnSpc>
              <a:spcBef>
                <a:spcPts val="0"/>
              </a:spcBef>
              <a:spcAft>
                <a:spcPts val="0"/>
              </a:spcAft>
              <a:buSzPts val="1800"/>
              <a:buNone/>
              <a:defRPr sz="1800">
                <a:solidFill>
                  <a:srgbClr val="2F99A3"/>
                </a:solidFill>
              </a:defRPr>
            </a:lvl4pPr>
            <a:lvl5pPr lvl="4" rtl="0" algn="l">
              <a:lnSpc>
                <a:spcPct val="100000"/>
              </a:lnSpc>
              <a:spcBef>
                <a:spcPts val="0"/>
              </a:spcBef>
              <a:spcAft>
                <a:spcPts val="0"/>
              </a:spcAft>
              <a:buSzPts val="1800"/>
              <a:buNone/>
              <a:defRPr sz="1800">
                <a:solidFill>
                  <a:srgbClr val="2F99A3"/>
                </a:solidFill>
              </a:defRPr>
            </a:lvl5pPr>
            <a:lvl6pPr lvl="5" rtl="0" algn="l">
              <a:lnSpc>
                <a:spcPct val="100000"/>
              </a:lnSpc>
              <a:spcBef>
                <a:spcPts val="0"/>
              </a:spcBef>
              <a:spcAft>
                <a:spcPts val="0"/>
              </a:spcAft>
              <a:buSzPts val="1800"/>
              <a:buNone/>
              <a:defRPr sz="1800">
                <a:solidFill>
                  <a:srgbClr val="2F99A3"/>
                </a:solidFill>
              </a:defRPr>
            </a:lvl6pPr>
            <a:lvl7pPr lvl="6" rtl="0" algn="l">
              <a:lnSpc>
                <a:spcPct val="100000"/>
              </a:lnSpc>
              <a:spcBef>
                <a:spcPts val="0"/>
              </a:spcBef>
              <a:spcAft>
                <a:spcPts val="0"/>
              </a:spcAft>
              <a:buClr>
                <a:srgbClr val="2F99A3"/>
              </a:buClr>
              <a:buSzPts val="1800"/>
              <a:buNone/>
              <a:defRPr sz="1800">
                <a:solidFill>
                  <a:srgbClr val="2F99A3"/>
                </a:solidFill>
              </a:defRPr>
            </a:lvl7pPr>
            <a:lvl8pPr lvl="7" rtl="0" algn="l">
              <a:lnSpc>
                <a:spcPct val="100000"/>
              </a:lnSpc>
              <a:spcBef>
                <a:spcPts val="0"/>
              </a:spcBef>
              <a:spcAft>
                <a:spcPts val="0"/>
              </a:spcAft>
              <a:buClr>
                <a:srgbClr val="2F99A3"/>
              </a:buClr>
              <a:buSzPts val="1800"/>
              <a:buNone/>
              <a:defRPr sz="1800">
                <a:solidFill>
                  <a:srgbClr val="2F99A3"/>
                </a:solidFill>
              </a:defRPr>
            </a:lvl8pPr>
            <a:lvl9pPr lvl="8" rtl="0" algn="l">
              <a:lnSpc>
                <a:spcPct val="100000"/>
              </a:lnSpc>
              <a:spcBef>
                <a:spcPts val="0"/>
              </a:spcBef>
              <a:spcAft>
                <a:spcPts val="0"/>
              </a:spcAft>
              <a:buClr>
                <a:srgbClr val="2F99A3"/>
              </a:buClr>
              <a:buSzPts val="1800"/>
              <a:buNone/>
              <a:defRPr sz="1800">
                <a:solidFill>
                  <a:srgbClr val="2F99A3"/>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p:cSld name="TITLE_AND_BODY_3">
    <p:bg>
      <p:bgPr>
        <a:solidFill>
          <a:schemeClr val="lt1"/>
        </a:solidFill>
      </p:bgPr>
    </p:bg>
    <p:spTree>
      <p:nvGrpSpPr>
        <p:cNvPr id="310" name="Shape 310"/>
        <p:cNvGrpSpPr/>
        <p:nvPr/>
      </p:nvGrpSpPr>
      <p:grpSpPr>
        <a:xfrm>
          <a:off x="0" y="0"/>
          <a:ext cx="0" cy="0"/>
          <a:chOff x="0" y="0"/>
          <a:chExt cx="0" cy="0"/>
        </a:xfrm>
      </p:grpSpPr>
      <p:pic>
        <p:nvPicPr>
          <p:cNvPr id="311" name="Google Shape;311;p52"/>
          <p:cNvPicPr preferRelativeResize="0"/>
          <p:nvPr/>
        </p:nvPicPr>
        <p:blipFill rotWithShape="1">
          <a:blip r:embed="rId2">
            <a:alphaModFix/>
          </a:blip>
          <a:srcRect b="0" l="0" r="0" t="0"/>
          <a:stretch/>
        </p:blipFill>
        <p:spPr>
          <a:xfrm>
            <a:off x="0" y="4256751"/>
            <a:ext cx="9144000" cy="886749"/>
          </a:xfrm>
          <a:prstGeom prst="rect">
            <a:avLst/>
          </a:prstGeom>
          <a:noFill/>
          <a:ln>
            <a:noFill/>
          </a:ln>
        </p:spPr>
      </p:pic>
      <p:sp>
        <p:nvSpPr>
          <p:cNvPr id="312" name="Google Shape;312;p52"/>
          <p:cNvSpPr txBox="1"/>
          <p:nvPr>
            <p:ph type="title"/>
          </p:nvPr>
        </p:nvSpPr>
        <p:spPr>
          <a:xfrm>
            <a:off x="558620" y="565475"/>
            <a:ext cx="7808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13" name="Google Shape;313;p52"/>
          <p:cNvSpPr txBox="1"/>
          <p:nvPr>
            <p:ph idx="1" type="body"/>
          </p:nvPr>
        </p:nvSpPr>
        <p:spPr>
          <a:xfrm>
            <a:off x="558620" y="1372802"/>
            <a:ext cx="7808700" cy="2872800"/>
          </a:xfrm>
          <a:prstGeom prst="rect">
            <a:avLst/>
          </a:prstGeom>
          <a:noFill/>
          <a:ln>
            <a:noFill/>
          </a:ln>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SzPts val="1600"/>
              <a:buChar char="●"/>
              <a:defRPr/>
            </a:lvl1pPr>
            <a:lvl2pPr indent="-317500" lvl="1" marL="914400" rtl="0" algn="l">
              <a:lnSpc>
                <a:spcPct val="115000"/>
              </a:lnSpc>
              <a:spcBef>
                <a:spcPts val="1600"/>
              </a:spcBef>
              <a:spcAft>
                <a:spcPts val="0"/>
              </a:spcAft>
              <a:buSzPts val="1400"/>
              <a:buChar char="○"/>
              <a:defRPr/>
            </a:lvl2pPr>
            <a:lvl3pPr indent="-304800" lvl="2" marL="1371600" rtl="0" algn="l">
              <a:lnSpc>
                <a:spcPct val="115000"/>
              </a:lnSpc>
              <a:spcBef>
                <a:spcPts val="1600"/>
              </a:spcBef>
              <a:spcAft>
                <a:spcPts val="0"/>
              </a:spcAft>
              <a:buSzPts val="12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314" name="Google Shape;314;p52"/>
          <p:cNvSpPr txBox="1"/>
          <p:nvPr>
            <p:ph idx="2" type="subTitle"/>
          </p:nvPr>
        </p:nvSpPr>
        <p:spPr>
          <a:xfrm>
            <a:off x="667885" y="4549236"/>
            <a:ext cx="2542500" cy="35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000"/>
              <a:buNone/>
              <a:defRPr b="1" sz="1000">
                <a:solidFill>
                  <a:srgbClr val="2F99A3"/>
                </a:solidFill>
              </a:defRPr>
            </a:lvl1pPr>
            <a:lvl2pPr lvl="1" rtl="0" algn="l">
              <a:lnSpc>
                <a:spcPct val="100000"/>
              </a:lnSpc>
              <a:spcBef>
                <a:spcPts val="0"/>
              </a:spcBef>
              <a:spcAft>
                <a:spcPts val="0"/>
              </a:spcAft>
              <a:buSzPts val="1000"/>
              <a:buNone/>
              <a:defRPr b="1" sz="1000">
                <a:solidFill>
                  <a:srgbClr val="2F99A3"/>
                </a:solidFill>
              </a:defRPr>
            </a:lvl2pPr>
            <a:lvl3pPr lvl="2" rtl="0" algn="l">
              <a:lnSpc>
                <a:spcPct val="100000"/>
              </a:lnSpc>
              <a:spcBef>
                <a:spcPts val="0"/>
              </a:spcBef>
              <a:spcAft>
                <a:spcPts val="0"/>
              </a:spcAft>
              <a:buSzPts val="1000"/>
              <a:buNone/>
              <a:defRPr b="1" sz="1000">
                <a:solidFill>
                  <a:srgbClr val="2F99A3"/>
                </a:solidFill>
              </a:defRPr>
            </a:lvl3pPr>
            <a:lvl4pPr lvl="3" rtl="0" algn="l">
              <a:lnSpc>
                <a:spcPct val="100000"/>
              </a:lnSpc>
              <a:spcBef>
                <a:spcPts val="0"/>
              </a:spcBef>
              <a:spcAft>
                <a:spcPts val="0"/>
              </a:spcAft>
              <a:buSzPts val="1000"/>
              <a:buNone/>
              <a:defRPr b="1" sz="1000">
                <a:solidFill>
                  <a:srgbClr val="2F99A3"/>
                </a:solidFill>
              </a:defRPr>
            </a:lvl4pPr>
            <a:lvl5pPr lvl="4" rtl="0" algn="l">
              <a:lnSpc>
                <a:spcPct val="100000"/>
              </a:lnSpc>
              <a:spcBef>
                <a:spcPts val="0"/>
              </a:spcBef>
              <a:spcAft>
                <a:spcPts val="0"/>
              </a:spcAft>
              <a:buSzPts val="1000"/>
              <a:buNone/>
              <a:defRPr b="1" sz="1000">
                <a:solidFill>
                  <a:srgbClr val="2F99A3"/>
                </a:solidFill>
              </a:defRPr>
            </a:lvl5pPr>
            <a:lvl6pPr lvl="5" rtl="0" algn="l">
              <a:lnSpc>
                <a:spcPct val="100000"/>
              </a:lnSpc>
              <a:spcBef>
                <a:spcPts val="0"/>
              </a:spcBef>
              <a:spcAft>
                <a:spcPts val="0"/>
              </a:spcAft>
              <a:buSzPts val="1000"/>
              <a:buNone/>
              <a:defRPr b="1" sz="1000">
                <a:solidFill>
                  <a:srgbClr val="2F99A3"/>
                </a:solidFill>
              </a:defRPr>
            </a:lvl6pPr>
            <a:lvl7pPr lvl="6" rtl="0" algn="l">
              <a:lnSpc>
                <a:spcPct val="100000"/>
              </a:lnSpc>
              <a:spcBef>
                <a:spcPts val="0"/>
              </a:spcBef>
              <a:spcAft>
                <a:spcPts val="0"/>
              </a:spcAft>
              <a:buClr>
                <a:srgbClr val="2F99A3"/>
              </a:buClr>
              <a:buSzPts val="1000"/>
              <a:buNone/>
              <a:defRPr b="1" sz="1000">
                <a:solidFill>
                  <a:srgbClr val="2F99A3"/>
                </a:solidFill>
              </a:defRPr>
            </a:lvl7pPr>
            <a:lvl8pPr lvl="7" rtl="0" algn="l">
              <a:lnSpc>
                <a:spcPct val="100000"/>
              </a:lnSpc>
              <a:spcBef>
                <a:spcPts val="0"/>
              </a:spcBef>
              <a:spcAft>
                <a:spcPts val="0"/>
              </a:spcAft>
              <a:buClr>
                <a:srgbClr val="2F99A3"/>
              </a:buClr>
              <a:buSzPts val="1000"/>
              <a:buNone/>
              <a:defRPr b="1" sz="1000">
                <a:solidFill>
                  <a:srgbClr val="2F99A3"/>
                </a:solidFill>
              </a:defRPr>
            </a:lvl8pPr>
            <a:lvl9pPr lvl="8" rtl="0" algn="l">
              <a:lnSpc>
                <a:spcPct val="100000"/>
              </a:lnSpc>
              <a:spcBef>
                <a:spcPts val="0"/>
              </a:spcBef>
              <a:spcAft>
                <a:spcPts val="0"/>
              </a:spcAft>
              <a:buClr>
                <a:srgbClr val="2F99A3"/>
              </a:buClr>
              <a:buSzPts val="1000"/>
              <a:buNone/>
              <a:defRPr b="1" sz="1000">
                <a:solidFill>
                  <a:srgbClr val="2F99A3"/>
                </a:solidFill>
              </a:defRPr>
            </a:lvl9pPr>
          </a:lstStyle>
          <a:p/>
        </p:txBody>
      </p:sp>
      <p:sp>
        <p:nvSpPr>
          <p:cNvPr id="315" name="Google Shape;315;p52"/>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eep Ocean)">
  <p:cSld name="Divider (Deep Ocean)">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53"/>
          <p:cNvSpPr txBox="1"/>
          <p:nvPr>
            <p:ph type="ctrTitle"/>
          </p:nvPr>
        </p:nvSpPr>
        <p:spPr>
          <a:xfrm>
            <a:off x="640550" y="322705"/>
            <a:ext cx="6604200" cy="1696500"/>
          </a:xfrm>
          <a:prstGeom prst="rect">
            <a:avLst/>
          </a:prstGeom>
          <a:noFill/>
          <a:ln>
            <a:noFill/>
          </a:ln>
        </p:spPr>
        <p:txBody>
          <a:bodyPr anchorCtr="0" anchor="b" bIns="91425" lIns="91425" spcFirstLastPara="1" rIns="91425" wrap="square" tIns="91425">
            <a:noAutofit/>
          </a:bodyPr>
          <a:lstStyle>
            <a:lvl1pPr lvl="0" rtl="0" algn="l">
              <a:lnSpc>
                <a:spcPct val="101818"/>
              </a:lnSpc>
              <a:spcBef>
                <a:spcPts val="0"/>
              </a:spcBef>
              <a:spcAft>
                <a:spcPts val="0"/>
              </a:spcAft>
              <a:buClr>
                <a:srgbClr val="FFFFFF"/>
              </a:buClr>
              <a:buSzPts val="4400"/>
              <a:buNone/>
              <a:defRPr sz="4400">
                <a:solidFill>
                  <a:srgbClr val="FFFFFF"/>
                </a:solidFill>
              </a:defRPr>
            </a:lvl1pPr>
            <a:lvl2pPr lvl="1" rtl="0" algn="l">
              <a:lnSpc>
                <a:spcPct val="100000"/>
              </a:lnSpc>
              <a:spcBef>
                <a:spcPts val="0"/>
              </a:spcBef>
              <a:spcAft>
                <a:spcPts val="0"/>
              </a:spcAft>
              <a:buClr>
                <a:srgbClr val="FFFFFF"/>
              </a:buClr>
              <a:buSzPts val="3600"/>
              <a:buNone/>
              <a:defRPr sz="3600">
                <a:solidFill>
                  <a:srgbClr val="FFFFFF"/>
                </a:solidFill>
              </a:defRPr>
            </a:lvl2pPr>
            <a:lvl3pPr lvl="2" rtl="0" algn="l">
              <a:lnSpc>
                <a:spcPct val="100000"/>
              </a:lnSpc>
              <a:spcBef>
                <a:spcPts val="0"/>
              </a:spcBef>
              <a:spcAft>
                <a:spcPts val="0"/>
              </a:spcAft>
              <a:buClr>
                <a:srgbClr val="FFFFFF"/>
              </a:buClr>
              <a:buSzPts val="3600"/>
              <a:buNone/>
              <a:defRPr sz="3600">
                <a:solidFill>
                  <a:srgbClr val="FFFFFF"/>
                </a:solidFill>
              </a:defRPr>
            </a:lvl3pPr>
            <a:lvl4pPr lvl="3" rtl="0" algn="l">
              <a:lnSpc>
                <a:spcPct val="100000"/>
              </a:lnSpc>
              <a:spcBef>
                <a:spcPts val="0"/>
              </a:spcBef>
              <a:spcAft>
                <a:spcPts val="0"/>
              </a:spcAft>
              <a:buClr>
                <a:srgbClr val="FFFFFF"/>
              </a:buClr>
              <a:buSzPts val="3600"/>
              <a:buNone/>
              <a:defRPr sz="3600">
                <a:solidFill>
                  <a:srgbClr val="FFFFFF"/>
                </a:solidFill>
              </a:defRPr>
            </a:lvl4pPr>
            <a:lvl5pPr lvl="4" rtl="0" algn="l">
              <a:lnSpc>
                <a:spcPct val="100000"/>
              </a:lnSpc>
              <a:spcBef>
                <a:spcPts val="0"/>
              </a:spcBef>
              <a:spcAft>
                <a:spcPts val="0"/>
              </a:spcAft>
              <a:buClr>
                <a:srgbClr val="FFFFFF"/>
              </a:buClr>
              <a:buSzPts val="3600"/>
              <a:buNone/>
              <a:defRPr sz="3600">
                <a:solidFill>
                  <a:srgbClr val="FFFFFF"/>
                </a:solidFill>
              </a:defRPr>
            </a:lvl5pPr>
            <a:lvl6pPr lvl="5" rtl="0" algn="l">
              <a:lnSpc>
                <a:spcPct val="100000"/>
              </a:lnSpc>
              <a:spcBef>
                <a:spcPts val="0"/>
              </a:spcBef>
              <a:spcAft>
                <a:spcPts val="0"/>
              </a:spcAft>
              <a:buClr>
                <a:srgbClr val="FFFFFF"/>
              </a:buClr>
              <a:buSzPts val="3600"/>
              <a:buNone/>
              <a:defRPr sz="3600">
                <a:solidFill>
                  <a:srgbClr val="FFFFFF"/>
                </a:solidFill>
              </a:defRPr>
            </a:lvl6pPr>
            <a:lvl7pPr lvl="6" rtl="0" algn="l">
              <a:lnSpc>
                <a:spcPct val="100000"/>
              </a:lnSpc>
              <a:spcBef>
                <a:spcPts val="0"/>
              </a:spcBef>
              <a:spcAft>
                <a:spcPts val="0"/>
              </a:spcAft>
              <a:buClr>
                <a:srgbClr val="FFFFFF"/>
              </a:buClr>
              <a:buSzPts val="3600"/>
              <a:buNone/>
              <a:defRPr sz="3600">
                <a:solidFill>
                  <a:srgbClr val="FFFFFF"/>
                </a:solidFill>
              </a:defRPr>
            </a:lvl7pPr>
            <a:lvl8pPr lvl="7" rtl="0" algn="l">
              <a:lnSpc>
                <a:spcPct val="100000"/>
              </a:lnSpc>
              <a:spcBef>
                <a:spcPts val="0"/>
              </a:spcBef>
              <a:spcAft>
                <a:spcPts val="0"/>
              </a:spcAft>
              <a:buClr>
                <a:srgbClr val="FFFFFF"/>
              </a:buClr>
              <a:buSzPts val="3600"/>
              <a:buNone/>
              <a:defRPr sz="3600">
                <a:solidFill>
                  <a:srgbClr val="FFFFFF"/>
                </a:solidFill>
              </a:defRPr>
            </a:lvl8pPr>
            <a:lvl9pPr lvl="8" rtl="0" algn="l">
              <a:lnSpc>
                <a:spcPct val="100000"/>
              </a:lnSpc>
              <a:spcBef>
                <a:spcPts val="0"/>
              </a:spcBef>
              <a:spcAft>
                <a:spcPts val="0"/>
              </a:spcAft>
              <a:buClr>
                <a:srgbClr val="FFFFFF"/>
              </a:buClr>
              <a:buSzPts val="3600"/>
              <a:buNone/>
              <a:defRPr sz="3600">
                <a:solidFill>
                  <a:srgbClr val="FFFFFF"/>
                </a:solidFill>
              </a:defRPr>
            </a:lvl9pPr>
          </a:lstStyle>
          <a:p/>
        </p:txBody>
      </p:sp>
      <p:sp>
        <p:nvSpPr>
          <p:cNvPr id="318" name="Google Shape;318;p53"/>
          <p:cNvSpPr txBox="1"/>
          <p:nvPr>
            <p:ph idx="1" type="subTitle"/>
          </p:nvPr>
        </p:nvSpPr>
        <p:spPr>
          <a:xfrm>
            <a:off x="640550" y="2311150"/>
            <a:ext cx="7171200" cy="69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400"/>
              <a:buNone/>
              <a:defRPr sz="1600">
                <a:solidFill>
                  <a:srgbClr val="FFFFFF"/>
                </a:solidFill>
              </a:defRPr>
            </a:lvl1pPr>
            <a:lvl2pPr lvl="1" rtl="0" algn="l">
              <a:lnSpc>
                <a:spcPct val="100000"/>
              </a:lnSpc>
              <a:spcBef>
                <a:spcPts val="0"/>
              </a:spcBef>
              <a:spcAft>
                <a:spcPts val="0"/>
              </a:spcAft>
              <a:buClr>
                <a:srgbClr val="FFFFFF"/>
              </a:buClr>
              <a:buSzPts val="1400"/>
              <a:buNone/>
              <a:defRPr>
                <a:solidFill>
                  <a:srgbClr val="FFFFFF"/>
                </a:solidFill>
              </a:defRPr>
            </a:lvl2pPr>
            <a:lvl3pPr lvl="2" rtl="0" algn="l">
              <a:lnSpc>
                <a:spcPct val="100000"/>
              </a:lnSpc>
              <a:spcBef>
                <a:spcPts val="0"/>
              </a:spcBef>
              <a:spcAft>
                <a:spcPts val="0"/>
              </a:spcAft>
              <a:buClr>
                <a:srgbClr val="FFFFFF"/>
              </a:buClr>
              <a:buSzPts val="1400"/>
              <a:buNone/>
              <a:defRPr sz="1400">
                <a:solidFill>
                  <a:srgbClr val="FFFFFF"/>
                </a:solidFill>
              </a:defRPr>
            </a:lvl3pPr>
            <a:lvl4pPr lvl="3" rtl="0" algn="l">
              <a:lnSpc>
                <a:spcPct val="100000"/>
              </a:lnSpc>
              <a:spcBef>
                <a:spcPts val="0"/>
              </a:spcBef>
              <a:spcAft>
                <a:spcPts val="0"/>
              </a:spcAft>
              <a:buClr>
                <a:srgbClr val="FFFFFF"/>
              </a:buClr>
              <a:buSzPts val="1400"/>
              <a:buNone/>
              <a:defRPr sz="1400">
                <a:solidFill>
                  <a:srgbClr val="FFFFFF"/>
                </a:solidFill>
              </a:defRPr>
            </a:lvl4pPr>
            <a:lvl5pPr lvl="4" rtl="0" algn="l">
              <a:lnSpc>
                <a:spcPct val="100000"/>
              </a:lnSpc>
              <a:spcBef>
                <a:spcPts val="0"/>
              </a:spcBef>
              <a:spcAft>
                <a:spcPts val="0"/>
              </a:spcAft>
              <a:buClr>
                <a:srgbClr val="FFFFFF"/>
              </a:buClr>
              <a:buSzPts val="1400"/>
              <a:buNone/>
              <a:defRPr sz="1400">
                <a:solidFill>
                  <a:srgbClr val="FFFFFF"/>
                </a:solidFill>
              </a:defRPr>
            </a:lvl5pPr>
            <a:lvl6pPr lvl="5" rtl="0" algn="l">
              <a:lnSpc>
                <a:spcPct val="100000"/>
              </a:lnSpc>
              <a:spcBef>
                <a:spcPts val="0"/>
              </a:spcBef>
              <a:spcAft>
                <a:spcPts val="0"/>
              </a:spcAft>
              <a:buClr>
                <a:srgbClr val="FFFFFF"/>
              </a:buClr>
              <a:buSzPts val="1400"/>
              <a:buNone/>
              <a:defRPr sz="1400">
                <a:solidFill>
                  <a:srgbClr val="FFFFFF"/>
                </a:solidFill>
              </a:defRPr>
            </a:lvl6pPr>
            <a:lvl7pPr lvl="6" rtl="0" algn="l">
              <a:lnSpc>
                <a:spcPct val="100000"/>
              </a:lnSpc>
              <a:spcBef>
                <a:spcPts val="0"/>
              </a:spcBef>
              <a:spcAft>
                <a:spcPts val="0"/>
              </a:spcAft>
              <a:buClr>
                <a:srgbClr val="FFFFFF"/>
              </a:buClr>
              <a:buSzPts val="1400"/>
              <a:buNone/>
              <a:defRPr sz="1400">
                <a:solidFill>
                  <a:srgbClr val="FFFFFF"/>
                </a:solidFill>
              </a:defRPr>
            </a:lvl7pPr>
            <a:lvl8pPr lvl="7" rtl="0" algn="l">
              <a:lnSpc>
                <a:spcPct val="100000"/>
              </a:lnSpc>
              <a:spcBef>
                <a:spcPts val="0"/>
              </a:spcBef>
              <a:spcAft>
                <a:spcPts val="0"/>
              </a:spcAft>
              <a:buClr>
                <a:srgbClr val="FFFFFF"/>
              </a:buClr>
              <a:buSzPts val="1400"/>
              <a:buNone/>
              <a:defRPr sz="1400">
                <a:solidFill>
                  <a:srgbClr val="FFFFFF"/>
                </a:solidFill>
              </a:defRPr>
            </a:lvl8pPr>
            <a:lvl9pPr lvl="8" rtl="0" algn="l">
              <a:lnSpc>
                <a:spcPct val="100000"/>
              </a:lnSpc>
              <a:spcBef>
                <a:spcPts val="0"/>
              </a:spcBef>
              <a:spcAft>
                <a:spcPts val="0"/>
              </a:spcAft>
              <a:buClr>
                <a:srgbClr val="FFFFFF"/>
              </a:buClr>
              <a:buSzPts val="1400"/>
              <a:buNone/>
              <a:defRPr sz="1400">
                <a:solidFill>
                  <a:srgbClr val="FFFFFF"/>
                </a:solidFill>
              </a:defRPr>
            </a:lvl9pPr>
          </a:lstStyle>
          <a:p/>
        </p:txBody>
      </p:sp>
      <p:sp>
        <p:nvSpPr>
          <p:cNvPr id="319" name="Google Shape;319;p53"/>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20" name="Google Shape;320;p53"/>
          <p:cNvCxnSpPr/>
          <p:nvPr/>
        </p:nvCxnSpPr>
        <p:spPr>
          <a:xfrm>
            <a:off x="754680" y="2118377"/>
            <a:ext cx="5057100" cy="0"/>
          </a:xfrm>
          <a:prstGeom prst="straightConnector1">
            <a:avLst/>
          </a:prstGeom>
          <a:noFill/>
          <a:ln cap="rnd" cmpd="sng" w="12700">
            <a:solidFill>
              <a:srgbClr val="96DDCF"/>
            </a:solidFill>
            <a:prstDash val="solid"/>
            <a:round/>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Azure)">
  <p:cSld name="Divider (Blue Azure)">
    <p:bg>
      <p:bgPr>
        <a:blipFill>
          <a:blip r:embed="rId2">
            <a:alphaModFix/>
          </a:blip>
          <a:stretch>
            <a:fillRect/>
          </a:stretch>
        </a:blipFill>
      </p:bgPr>
    </p:bg>
    <p:spTree>
      <p:nvGrpSpPr>
        <p:cNvPr id="321" name="Shape 321"/>
        <p:cNvGrpSpPr/>
        <p:nvPr/>
      </p:nvGrpSpPr>
      <p:grpSpPr>
        <a:xfrm>
          <a:off x="0" y="0"/>
          <a:ext cx="0" cy="0"/>
          <a:chOff x="0" y="0"/>
          <a:chExt cx="0" cy="0"/>
        </a:xfrm>
      </p:grpSpPr>
      <p:cxnSp>
        <p:nvCxnSpPr>
          <p:cNvPr id="322" name="Google Shape;322;p54"/>
          <p:cNvCxnSpPr/>
          <p:nvPr/>
        </p:nvCxnSpPr>
        <p:spPr>
          <a:xfrm>
            <a:off x="754680" y="2118377"/>
            <a:ext cx="5057100" cy="0"/>
          </a:xfrm>
          <a:prstGeom prst="straightConnector1">
            <a:avLst/>
          </a:prstGeom>
          <a:noFill/>
          <a:ln cap="rnd" cmpd="sng" w="12700">
            <a:solidFill>
              <a:srgbClr val="96DDCF"/>
            </a:solidFill>
            <a:prstDash val="solid"/>
            <a:round/>
            <a:headEnd len="sm" w="sm" type="none"/>
            <a:tailEnd len="sm" w="sm" type="none"/>
          </a:ln>
        </p:spPr>
      </p:cxnSp>
      <p:sp>
        <p:nvSpPr>
          <p:cNvPr id="323" name="Google Shape;323;p54"/>
          <p:cNvSpPr txBox="1"/>
          <p:nvPr>
            <p:ph type="ctrTitle"/>
          </p:nvPr>
        </p:nvSpPr>
        <p:spPr>
          <a:xfrm>
            <a:off x="640550" y="322705"/>
            <a:ext cx="6604200" cy="1696500"/>
          </a:xfrm>
          <a:prstGeom prst="rect">
            <a:avLst/>
          </a:prstGeom>
          <a:noFill/>
          <a:ln>
            <a:noFill/>
          </a:ln>
        </p:spPr>
        <p:txBody>
          <a:bodyPr anchorCtr="0" anchor="b" bIns="91425" lIns="91425" spcFirstLastPara="1" rIns="91425" wrap="square" tIns="91425">
            <a:noAutofit/>
          </a:bodyPr>
          <a:lstStyle>
            <a:lvl1pPr lvl="0" rtl="0" algn="l">
              <a:lnSpc>
                <a:spcPct val="101818"/>
              </a:lnSpc>
              <a:spcBef>
                <a:spcPts val="0"/>
              </a:spcBef>
              <a:spcAft>
                <a:spcPts val="0"/>
              </a:spcAft>
              <a:buClr>
                <a:srgbClr val="FFFFFF"/>
              </a:buClr>
              <a:buSzPts val="4400"/>
              <a:buNone/>
              <a:defRPr sz="4400">
                <a:solidFill>
                  <a:srgbClr val="FFFFFF"/>
                </a:solidFill>
              </a:defRPr>
            </a:lvl1pPr>
            <a:lvl2pPr lvl="1" rtl="0" algn="l">
              <a:lnSpc>
                <a:spcPct val="100000"/>
              </a:lnSpc>
              <a:spcBef>
                <a:spcPts val="0"/>
              </a:spcBef>
              <a:spcAft>
                <a:spcPts val="0"/>
              </a:spcAft>
              <a:buClr>
                <a:srgbClr val="FFFFFF"/>
              </a:buClr>
              <a:buSzPts val="3600"/>
              <a:buNone/>
              <a:defRPr sz="3600">
                <a:solidFill>
                  <a:srgbClr val="FFFFFF"/>
                </a:solidFill>
              </a:defRPr>
            </a:lvl2pPr>
            <a:lvl3pPr lvl="2" rtl="0" algn="l">
              <a:lnSpc>
                <a:spcPct val="100000"/>
              </a:lnSpc>
              <a:spcBef>
                <a:spcPts val="0"/>
              </a:spcBef>
              <a:spcAft>
                <a:spcPts val="0"/>
              </a:spcAft>
              <a:buClr>
                <a:srgbClr val="FFFFFF"/>
              </a:buClr>
              <a:buSzPts val="3600"/>
              <a:buNone/>
              <a:defRPr sz="3600">
                <a:solidFill>
                  <a:srgbClr val="FFFFFF"/>
                </a:solidFill>
              </a:defRPr>
            </a:lvl3pPr>
            <a:lvl4pPr lvl="3" rtl="0" algn="l">
              <a:lnSpc>
                <a:spcPct val="100000"/>
              </a:lnSpc>
              <a:spcBef>
                <a:spcPts val="0"/>
              </a:spcBef>
              <a:spcAft>
                <a:spcPts val="0"/>
              </a:spcAft>
              <a:buClr>
                <a:srgbClr val="FFFFFF"/>
              </a:buClr>
              <a:buSzPts val="3600"/>
              <a:buNone/>
              <a:defRPr sz="3600">
                <a:solidFill>
                  <a:srgbClr val="FFFFFF"/>
                </a:solidFill>
              </a:defRPr>
            </a:lvl4pPr>
            <a:lvl5pPr lvl="4" rtl="0" algn="l">
              <a:lnSpc>
                <a:spcPct val="100000"/>
              </a:lnSpc>
              <a:spcBef>
                <a:spcPts val="0"/>
              </a:spcBef>
              <a:spcAft>
                <a:spcPts val="0"/>
              </a:spcAft>
              <a:buClr>
                <a:srgbClr val="FFFFFF"/>
              </a:buClr>
              <a:buSzPts val="3600"/>
              <a:buNone/>
              <a:defRPr sz="3600">
                <a:solidFill>
                  <a:srgbClr val="FFFFFF"/>
                </a:solidFill>
              </a:defRPr>
            </a:lvl5pPr>
            <a:lvl6pPr lvl="5" rtl="0" algn="l">
              <a:lnSpc>
                <a:spcPct val="100000"/>
              </a:lnSpc>
              <a:spcBef>
                <a:spcPts val="0"/>
              </a:spcBef>
              <a:spcAft>
                <a:spcPts val="0"/>
              </a:spcAft>
              <a:buClr>
                <a:srgbClr val="FFFFFF"/>
              </a:buClr>
              <a:buSzPts val="3600"/>
              <a:buNone/>
              <a:defRPr sz="3600">
                <a:solidFill>
                  <a:srgbClr val="FFFFFF"/>
                </a:solidFill>
              </a:defRPr>
            </a:lvl6pPr>
            <a:lvl7pPr lvl="6" rtl="0" algn="l">
              <a:lnSpc>
                <a:spcPct val="100000"/>
              </a:lnSpc>
              <a:spcBef>
                <a:spcPts val="0"/>
              </a:spcBef>
              <a:spcAft>
                <a:spcPts val="0"/>
              </a:spcAft>
              <a:buClr>
                <a:srgbClr val="FFFFFF"/>
              </a:buClr>
              <a:buSzPts val="3600"/>
              <a:buNone/>
              <a:defRPr sz="3600">
                <a:solidFill>
                  <a:srgbClr val="FFFFFF"/>
                </a:solidFill>
              </a:defRPr>
            </a:lvl7pPr>
            <a:lvl8pPr lvl="7" rtl="0" algn="l">
              <a:lnSpc>
                <a:spcPct val="100000"/>
              </a:lnSpc>
              <a:spcBef>
                <a:spcPts val="0"/>
              </a:spcBef>
              <a:spcAft>
                <a:spcPts val="0"/>
              </a:spcAft>
              <a:buClr>
                <a:srgbClr val="FFFFFF"/>
              </a:buClr>
              <a:buSzPts val="3600"/>
              <a:buNone/>
              <a:defRPr sz="3600">
                <a:solidFill>
                  <a:srgbClr val="FFFFFF"/>
                </a:solidFill>
              </a:defRPr>
            </a:lvl8pPr>
            <a:lvl9pPr lvl="8" rtl="0" algn="l">
              <a:lnSpc>
                <a:spcPct val="100000"/>
              </a:lnSpc>
              <a:spcBef>
                <a:spcPts val="0"/>
              </a:spcBef>
              <a:spcAft>
                <a:spcPts val="0"/>
              </a:spcAft>
              <a:buClr>
                <a:srgbClr val="FFFFFF"/>
              </a:buClr>
              <a:buSzPts val="3600"/>
              <a:buNone/>
              <a:defRPr sz="3600">
                <a:solidFill>
                  <a:srgbClr val="FFFFFF"/>
                </a:solidFill>
              </a:defRPr>
            </a:lvl9pPr>
          </a:lstStyle>
          <a:p/>
        </p:txBody>
      </p:sp>
      <p:sp>
        <p:nvSpPr>
          <p:cNvPr id="324" name="Google Shape;324;p54"/>
          <p:cNvSpPr txBox="1"/>
          <p:nvPr>
            <p:ph idx="1" type="subTitle"/>
          </p:nvPr>
        </p:nvSpPr>
        <p:spPr>
          <a:xfrm>
            <a:off x="640549" y="2303244"/>
            <a:ext cx="71712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400"/>
              <a:buNone/>
              <a:defRPr sz="1600">
                <a:solidFill>
                  <a:srgbClr val="FFFFFF"/>
                </a:solidFill>
              </a:defRPr>
            </a:lvl1pPr>
            <a:lvl2pPr lvl="1" rtl="0" algn="l">
              <a:lnSpc>
                <a:spcPct val="100000"/>
              </a:lnSpc>
              <a:spcBef>
                <a:spcPts val="0"/>
              </a:spcBef>
              <a:spcAft>
                <a:spcPts val="0"/>
              </a:spcAft>
              <a:buClr>
                <a:srgbClr val="FFFFFF"/>
              </a:buClr>
              <a:buSzPts val="1400"/>
              <a:buNone/>
              <a:defRPr>
                <a:solidFill>
                  <a:srgbClr val="FFFFFF"/>
                </a:solidFill>
              </a:defRPr>
            </a:lvl2pPr>
            <a:lvl3pPr lvl="2" rtl="0" algn="l">
              <a:lnSpc>
                <a:spcPct val="100000"/>
              </a:lnSpc>
              <a:spcBef>
                <a:spcPts val="0"/>
              </a:spcBef>
              <a:spcAft>
                <a:spcPts val="0"/>
              </a:spcAft>
              <a:buClr>
                <a:srgbClr val="FFFFFF"/>
              </a:buClr>
              <a:buSzPts val="1400"/>
              <a:buNone/>
              <a:defRPr sz="1400">
                <a:solidFill>
                  <a:srgbClr val="FFFFFF"/>
                </a:solidFill>
              </a:defRPr>
            </a:lvl3pPr>
            <a:lvl4pPr lvl="3" rtl="0" algn="l">
              <a:lnSpc>
                <a:spcPct val="100000"/>
              </a:lnSpc>
              <a:spcBef>
                <a:spcPts val="0"/>
              </a:spcBef>
              <a:spcAft>
                <a:spcPts val="0"/>
              </a:spcAft>
              <a:buClr>
                <a:srgbClr val="FFFFFF"/>
              </a:buClr>
              <a:buSzPts val="1400"/>
              <a:buNone/>
              <a:defRPr sz="1400">
                <a:solidFill>
                  <a:srgbClr val="FFFFFF"/>
                </a:solidFill>
              </a:defRPr>
            </a:lvl4pPr>
            <a:lvl5pPr lvl="4" rtl="0" algn="l">
              <a:lnSpc>
                <a:spcPct val="100000"/>
              </a:lnSpc>
              <a:spcBef>
                <a:spcPts val="0"/>
              </a:spcBef>
              <a:spcAft>
                <a:spcPts val="0"/>
              </a:spcAft>
              <a:buClr>
                <a:srgbClr val="FFFFFF"/>
              </a:buClr>
              <a:buSzPts val="1400"/>
              <a:buNone/>
              <a:defRPr sz="1400">
                <a:solidFill>
                  <a:srgbClr val="FFFFFF"/>
                </a:solidFill>
              </a:defRPr>
            </a:lvl5pPr>
            <a:lvl6pPr lvl="5" rtl="0" algn="l">
              <a:lnSpc>
                <a:spcPct val="100000"/>
              </a:lnSpc>
              <a:spcBef>
                <a:spcPts val="0"/>
              </a:spcBef>
              <a:spcAft>
                <a:spcPts val="0"/>
              </a:spcAft>
              <a:buClr>
                <a:srgbClr val="FFFFFF"/>
              </a:buClr>
              <a:buSzPts val="1400"/>
              <a:buNone/>
              <a:defRPr sz="1400">
                <a:solidFill>
                  <a:srgbClr val="FFFFFF"/>
                </a:solidFill>
              </a:defRPr>
            </a:lvl6pPr>
            <a:lvl7pPr lvl="6" rtl="0" algn="l">
              <a:lnSpc>
                <a:spcPct val="100000"/>
              </a:lnSpc>
              <a:spcBef>
                <a:spcPts val="0"/>
              </a:spcBef>
              <a:spcAft>
                <a:spcPts val="0"/>
              </a:spcAft>
              <a:buClr>
                <a:srgbClr val="FFFFFF"/>
              </a:buClr>
              <a:buSzPts val="1400"/>
              <a:buNone/>
              <a:defRPr sz="1400">
                <a:solidFill>
                  <a:srgbClr val="FFFFFF"/>
                </a:solidFill>
              </a:defRPr>
            </a:lvl7pPr>
            <a:lvl8pPr lvl="7" rtl="0" algn="l">
              <a:lnSpc>
                <a:spcPct val="100000"/>
              </a:lnSpc>
              <a:spcBef>
                <a:spcPts val="0"/>
              </a:spcBef>
              <a:spcAft>
                <a:spcPts val="0"/>
              </a:spcAft>
              <a:buClr>
                <a:srgbClr val="FFFFFF"/>
              </a:buClr>
              <a:buSzPts val="1400"/>
              <a:buNone/>
              <a:defRPr sz="1400">
                <a:solidFill>
                  <a:srgbClr val="FFFFFF"/>
                </a:solidFill>
              </a:defRPr>
            </a:lvl8pPr>
            <a:lvl9pPr lvl="8" rtl="0" algn="l">
              <a:lnSpc>
                <a:spcPct val="100000"/>
              </a:lnSpc>
              <a:spcBef>
                <a:spcPts val="0"/>
              </a:spcBef>
              <a:spcAft>
                <a:spcPts val="0"/>
              </a:spcAft>
              <a:buClr>
                <a:srgbClr val="FFFFFF"/>
              </a:buClr>
              <a:buSzPts val="1400"/>
              <a:buNone/>
              <a:defRPr sz="1400">
                <a:solidFill>
                  <a:srgbClr val="FFFFFF"/>
                </a:solidFill>
              </a:defRPr>
            </a:lvl9pPr>
          </a:lstStyle>
          <a:p/>
        </p:txBody>
      </p:sp>
      <p:sp>
        <p:nvSpPr>
          <p:cNvPr id="325" name="Google Shape;325;p54"/>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326" name="Shape 326"/>
        <p:cNvGrpSpPr/>
        <p:nvPr/>
      </p:nvGrpSpPr>
      <p:grpSpPr>
        <a:xfrm>
          <a:off x="0" y="0"/>
          <a:ext cx="0" cy="0"/>
          <a:chOff x="0" y="0"/>
          <a:chExt cx="0" cy="0"/>
        </a:xfrm>
      </p:grpSpPr>
      <p:pic>
        <p:nvPicPr>
          <p:cNvPr id="327" name="Google Shape;327;p55"/>
          <p:cNvPicPr preferRelativeResize="0"/>
          <p:nvPr/>
        </p:nvPicPr>
        <p:blipFill rotWithShape="1">
          <a:blip r:embed="rId2">
            <a:alphaModFix/>
          </a:blip>
          <a:srcRect b="0" l="0" r="0" t="0"/>
          <a:stretch/>
        </p:blipFill>
        <p:spPr>
          <a:xfrm>
            <a:off x="0" y="4256751"/>
            <a:ext cx="9144000" cy="886749"/>
          </a:xfrm>
          <a:prstGeom prst="rect">
            <a:avLst/>
          </a:prstGeom>
          <a:noFill/>
          <a:ln>
            <a:noFill/>
          </a:ln>
        </p:spPr>
      </p:pic>
      <p:sp>
        <p:nvSpPr>
          <p:cNvPr id="328" name="Google Shape;328;p55"/>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329" name="Shape 329"/>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30" name="Shape 330"/>
        <p:cNvGrpSpPr/>
        <p:nvPr/>
      </p:nvGrpSpPr>
      <p:grpSpPr>
        <a:xfrm>
          <a:off x="0" y="0"/>
          <a:ext cx="0" cy="0"/>
          <a:chOff x="0" y="0"/>
          <a:chExt cx="0" cy="0"/>
        </a:xfrm>
      </p:grpSpPr>
      <p:sp>
        <p:nvSpPr>
          <p:cNvPr id="331" name="Google Shape;331;p57"/>
          <p:cNvSpPr txBox="1"/>
          <p:nvPr>
            <p:ph type="title"/>
          </p:nvPr>
        </p:nvSpPr>
        <p:spPr>
          <a:xfrm>
            <a:off x="558720" y="565560"/>
            <a:ext cx="78084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332" name="Google Shape;332;p57"/>
          <p:cNvSpPr txBox="1"/>
          <p:nvPr>
            <p:ph idx="1" type="body"/>
          </p:nvPr>
        </p:nvSpPr>
        <p:spPr>
          <a:xfrm>
            <a:off x="558720" y="1728720"/>
            <a:ext cx="7808400" cy="25545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600"/>
              <a:buNone/>
              <a:defRPr/>
            </a:lvl1pPr>
            <a:lvl2pPr indent="-228600" lvl="1" marL="914400" rtl="0" algn="l">
              <a:spcBef>
                <a:spcPts val="1600"/>
              </a:spcBef>
              <a:spcAft>
                <a:spcPts val="0"/>
              </a:spcAft>
              <a:buSzPts val="1400"/>
              <a:buNone/>
              <a:defRPr/>
            </a:lvl2pPr>
            <a:lvl3pPr indent="-228600" lvl="2" marL="1371600" rtl="0" algn="l">
              <a:spcBef>
                <a:spcPts val="1600"/>
              </a:spcBef>
              <a:spcAft>
                <a:spcPts val="0"/>
              </a:spcAft>
              <a:buSzPts val="1200"/>
              <a:buNone/>
              <a:defRPr/>
            </a:lvl3pPr>
            <a:lvl4pPr indent="-228600" lvl="3" marL="1828800" rtl="0" algn="l">
              <a:spcBef>
                <a:spcPts val="1600"/>
              </a:spcBef>
              <a:spcAft>
                <a:spcPts val="0"/>
              </a:spcAft>
              <a:buSzPts val="1200"/>
              <a:buNone/>
              <a:defRPr/>
            </a:lvl4pPr>
            <a:lvl5pPr indent="-228600" lvl="4" marL="2286000" rtl="0" algn="l">
              <a:spcBef>
                <a:spcPts val="1600"/>
              </a:spcBef>
              <a:spcAft>
                <a:spcPts val="0"/>
              </a:spcAft>
              <a:buSzPts val="1200"/>
              <a:buNone/>
              <a:defRPr/>
            </a:lvl5pPr>
            <a:lvl6pPr indent="-228600" lvl="5" marL="2743200" rtl="0" algn="l">
              <a:spcBef>
                <a:spcPts val="1600"/>
              </a:spcBef>
              <a:spcAft>
                <a:spcPts val="0"/>
              </a:spcAft>
              <a:buSzPts val="1200"/>
              <a:buNone/>
              <a:defRPr/>
            </a:lvl6pPr>
            <a:lvl7pPr indent="-228600" lvl="6" marL="3200400" rtl="0" algn="l">
              <a:spcBef>
                <a:spcPts val="1600"/>
              </a:spcBef>
              <a:spcAft>
                <a:spcPts val="0"/>
              </a:spcAft>
              <a:buSzPts val="1200"/>
              <a:buNone/>
              <a:defRPr/>
            </a:lvl7pPr>
            <a:lvl8pPr indent="-228600" lvl="7" marL="3657600" rtl="0" algn="l">
              <a:spcBef>
                <a:spcPts val="1600"/>
              </a:spcBef>
              <a:spcAft>
                <a:spcPts val="0"/>
              </a:spcAft>
              <a:buSzPts val="1200"/>
              <a:buNone/>
              <a:defRPr/>
            </a:lvl8pPr>
            <a:lvl9pPr indent="-228600" lvl="8" marL="4114800" rtl="0" algn="l">
              <a:spcBef>
                <a:spcPts val="1600"/>
              </a:spcBef>
              <a:spcAft>
                <a:spcPts val="160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 (Dots + Water)">
  <p:cSld name="TITLE_1_1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pic>
        <p:nvPicPr>
          <p:cNvPr id="36" name="Google Shape;36;p7"/>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 (Water)">
  <p:cSld name="TITLE_1_1_1_6">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8"/>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pic>
        <p:nvPicPr>
          <p:cNvPr id="39" name="Google Shape;39;p8"/>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40" name="Google Shape;40;p8"/>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000"/>
              <a:buNone/>
              <a:defRPr b="1" sz="1000">
                <a:solidFill>
                  <a:schemeClr val="lt1"/>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cxnSp>
        <p:nvCxnSpPr>
          <p:cNvPr id="41" name="Google Shape;41;p8"/>
          <p:cNvCxnSpPr/>
          <p:nvPr/>
        </p:nvCxnSpPr>
        <p:spPr>
          <a:xfrm>
            <a:off x="772475" y="4455225"/>
            <a:ext cx="7642500" cy="0"/>
          </a:xfrm>
          <a:prstGeom prst="straightConnector1">
            <a:avLst/>
          </a:prstGeom>
          <a:noFill/>
          <a:ln cap="rnd" cmpd="sng" w="19050">
            <a:solidFill>
              <a:srgbClr val="96DDCF"/>
            </a:solidFill>
            <a:prstDash val="dot"/>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C (Sea Fresh)">
  <p:cSld name="TITLE_1_1_1_5">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9"/>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pic>
        <p:nvPicPr>
          <p:cNvPr id="44" name="Google Shape;44;p9"/>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
        <p:nvSpPr>
          <p:cNvPr id="45" name="Google Shape;45;p9"/>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000"/>
              <a:buNone/>
              <a:defRPr b="1" sz="1000">
                <a:solidFill>
                  <a:schemeClr val="lt1"/>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cxnSp>
        <p:nvCxnSpPr>
          <p:cNvPr id="46" name="Google Shape;46;p9"/>
          <p:cNvCxnSpPr/>
          <p:nvPr/>
        </p:nvCxnSpPr>
        <p:spPr>
          <a:xfrm>
            <a:off x="772475" y="4455225"/>
            <a:ext cx="7642500" cy="0"/>
          </a:xfrm>
          <a:prstGeom prst="straightConnector1">
            <a:avLst/>
          </a:prstGeom>
          <a:noFill/>
          <a:ln cap="rnd" cmpd="sng" w="19050">
            <a:solidFill>
              <a:srgbClr val="FFFFFF"/>
            </a:solidFill>
            <a:prstDash val="dot"/>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C (Sea Fresh) 1">
  <p:cSld name="TITLE_1_1_1_5_1">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10"/>
          <p:cNvSpPr txBox="1"/>
          <p:nvPr>
            <p:ph type="ctrTitle"/>
          </p:nvPr>
        </p:nvSpPr>
        <p:spPr>
          <a:xfrm>
            <a:off x="640550" y="1040156"/>
            <a:ext cx="6012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p:txBody>
      </p:sp>
      <p:sp>
        <p:nvSpPr>
          <p:cNvPr id="49" name="Google Shape;49;p10"/>
          <p:cNvSpPr txBox="1"/>
          <p:nvPr>
            <p:ph idx="1" type="subTitle"/>
          </p:nvPr>
        </p:nvSpPr>
        <p:spPr>
          <a:xfrm>
            <a:off x="667885" y="4549236"/>
            <a:ext cx="2542500" cy="35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b="1" sz="1000">
                <a:solidFill>
                  <a:srgbClr val="FFFFFF"/>
                </a:solidFill>
              </a:defRPr>
            </a:lvl1pPr>
            <a:lvl2pPr lvl="1" rtl="0">
              <a:lnSpc>
                <a:spcPct val="100000"/>
              </a:lnSpc>
              <a:spcBef>
                <a:spcPts val="0"/>
              </a:spcBef>
              <a:spcAft>
                <a:spcPts val="0"/>
              </a:spcAft>
              <a:buClr>
                <a:srgbClr val="FFFFFF"/>
              </a:buClr>
              <a:buSzPts val="1000"/>
              <a:buNone/>
              <a:defRPr b="1" sz="1000">
                <a:solidFill>
                  <a:srgbClr val="FFFFFF"/>
                </a:solidFill>
              </a:defRPr>
            </a:lvl2pPr>
            <a:lvl3pPr lvl="2" rtl="0">
              <a:lnSpc>
                <a:spcPct val="100000"/>
              </a:lnSpc>
              <a:spcBef>
                <a:spcPts val="0"/>
              </a:spcBef>
              <a:spcAft>
                <a:spcPts val="0"/>
              </a:spcAft>
              <a:buClr>
                <a:srgbClr val="FFFFFF"/>
              </a:buClr>
              <a:buSzPts val="1000"/>
              <a:buNone/>
              <a:defRPr b="1" sz="1000">
                <a:solidFill>
                  <a:srgbClr val="FFFFFF"/>
                </a:solidFill>
              </a:defRPr>
            </a:lvl3pPr>
            <a:lvl4pPr lvl="3" rtl="0">
              <a:lnSpc>
                <a:spcPct val="100000"/>
              </a:lnSpc>
              <a:spcBef>
                <a:spcPts val="0"/>
              </a:spcBef>
              <a:spcAft>
                <a:spcPts val="0"/>
              </a:spcAft>
              <a:buClr>
                <a:srgbClr val="FFFFFF"/>
              </a:buClr>
              <a:buSzPts val="1000"/>
              <a:buNone/>
              <a:defRPr b="1" sz="1000">
                <a:solidFill>
                  <a:srgbClr val="FFFFFF"/>
                </a:solidFill>
              </a:defRPr>
            </a:lvl4pPr>
            <a:lvl5pPr lvl="4" rtl="0">
              <a:lnSpc>
                <a:spcPct val="100000"/>
              </a:lnSpc>
              <a:spcBef>
                <a:spcPts val="0"/>
              </a:spcBef>
              <a:spcAft>
                <a:spcPts val="0"/>
              </a:spcAft>
              <a:buClr>
                <a:srgbClr val="FFFFFF"/>
              </a:buClr>
              <a:buSzPts val="1000"/>
              <a:buNone/>
              <a:defRPr b="1" sz="1000">
                <a:solidFill>
                  <a:srgbClr val="FFFFFF"/>
                </a:solidFill>
              </a:defRPr>
            </a:lvl5pPr>
            <a:lvl6pPr lvl="5" rtl="0">
              <a:lnSpc>
                <a:spcPct val="100000"/>
              </a:lnSpc>
              <a:spcBef>
                <a:spcPts val="0"/>
              </a:spcBef>
              <a:spcAft>
                <a:spcPts val="0"/>
              </a:spcAft>
              <a:buClr>
                <a:srgbClr val="FFFFFF"/>
              </a:buClr>
              <a:buSzPts val="1000"/>
              <a:buNone/>
              <a:defRPr b="1" sz="1000">
                <a:solidFill>
                  <a:srgbClr val="FFFFFF"/>
                </a:solidFill>
              </a:defRPr>
            </a:lvl6pPr>
            <a:lvl7pPr lvl="6" rtl="0">
              <a:lnSpc>
                <a:spcPct val="100000"/>
              </a:lnSpc>
              <a:spcBef>
                <a:spcPts val="0"/>
              </a:spcBef>
              <a:spcAft>
                <a:spcPts val="0"/>
              </a:spcAft>
              <a:buClr>
                <a:srgbClr val="FFFFFF"/>
              </a:buClr>
              <a:buSzPts val="1000"/>
              <a:buNone/>
              <a:defRPr b="1" sz="1000">
                <a:solidFill>
                  <a:srgbClr val="FFFFFF"/>
                </a:solidFill>
              </a:defRPr>
            </a:lvl7pPr>
            <a:lvl8pPr lvl="7" rtl="0">
              <a:lnSpc>
                <a:spcPct val="100000"/>
              </a:lnSpc>
              <a:spcBef>
                <a:spcPts val="0"/>
              </a:spcBef>
              <a:spcAft>
                <a:spcPts val="0"/>
              </a:spcAft>
              <a:buClr>
                <a:srgbClr val="FFFFFF"/>
              </a:buClr>
              <a:buSzPts val="1000"/>
              <a:buNone/>
              <a:defRPr b="1" sz="1000">
                <a:solidFill>
                  <a:srgbClr val="FFFFFF"/>
                </a:solidFill>
              </a:defRPr>
            </a:lvl8pPr>
            <a:lvl9pPr lvl="8" rtl="0">
              <a:lnSpc>
                <a:spcPct val="100000"/>
              </a:lnSpc>
              <a:spcBef>
                <a:spcPts val="0"/>
              </a:spcBef>
              <a:spcAft>
                <a:spcPts val="0"/>
              </a:spcAft>
              <a:buClr>
                <a:srgbClr val="FFFFFF"/>
              </a:buClr>
              <a:buSzPts val="1000"/>
              <a:buNone/>
              <a:defRPr b="1" sz="1000">
                <a:solidFill>
                  <a:srgbClr val="FFFFFF"/>
                </a:solidFill>
              </a:defRPr>
            </a:lvl9pPr>
          </a:lstStyle>
          <a:p/>
        </p:txBody>
      </p:sp>
      <p:pic>
        <p:nvPicPr>
          <p:cNvPr id="50" name="Google Shape;50;p10"/>
          <p:cNvPicPr preferRelativeResize="0"/>
          <p:nvPr/>
        </p:nvPicPr>
        <p:blipFill rotWithShape="1">
          <a:blip r:embed="rId3">
            <a:alphaModFix/>
          </a:blip>
          <a:srcRect b="0" l="258" r="248" t="0"/>
          <a:stretch/>
        </p:blipFill>
        <p:spPr>
          <a:xfrm>
            <a:off x="7469400" y="4633279"/>
            <a:ext cx="959076" cy="23917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2.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49224" y="565475"/>
            <a:ext cx="78087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E6488"/>
              </a:buClr>
              <a:buSzPts val="2800"/>
              <a:buNone/>
              <a:defRPr b="1" sz="2800">
                <a:solidFill>
                  <a:srgbClr val="0E6488"/>
                </a:solidFill>
              </a:defRPr>
            </a:lvl1pPr>
            <a:lvl2pPr lvl="1" rtl="0">
              <a:spcBef>
                <a:spcPts val="0"/>
              </a:spcBef>
              <a:spcAft>
                <a:spcPts val="0"/>
              </a:spcAft>
              <a:buClr>
                <a:schemeClr val="dk1"/>
              </a:buClr>
              <a:buSzPts val="2800"/>
              <a:buNone/>
              <a:defRPr b="1" sz="2800">
                <a:solidFill>
                  <a:schemeClr val="dk1"/>
                </a:solidFill>
              </a:defRPr>
            </a:lvl2pPr>
            <a:lvl3pPr lvl="2" rtl="0">
              <a:spcBef>
                <a:spcPts val="0"/>
              </a:spcBef>
              <a:spcAft>
                <a:spcPts val="0"/>
              </a:spcAft>
              <a:buClr>
                <a:schemeClr val="dk1"/>
              </a:buClr>
              <a:buSzPts val="2800"/>
              <a:buNone/>
              <a:defRPr b="1" sz="2800">
                <a:solidFill>
                  <a:schemeClr val="dk1"/>
                </a:solidFill>
              </a:defRPr>
            </a:lvl3pPr>
            <a:lvl4pPr lvl="3" rtl="0">
              <a:spcBef>
                <a:spcPts val="0"/>
              </a:spcBef>
              <a:spcAft>
                <a:spcPts val="0"/>
              </a:spcAft>
              <a:buClr>
                <a:schemeClr val="dk1"/>
              </a:buClr>
              <a:buSzPts val="2800"/>
              <a:buNone/>
              <a:defRPr b="1" sz="2800">
                <a:solidFill>
                  <a:schemeClr val="dk1"/>
                </a:solidFill>
              </a:defRPr>
            </a:lvl4pPr>
            <a:lvl5pPr lvl="4" rtl="0">
              <a:spcBef>
                <a:spcPts val="0"/>
              </a:spcBef>
              <a:spcAft>
                <a:spcPts val="0"/>
              </a:spcAft>
              <a:buClr>
                <a:schemeClr val="dk1"/>
              </a:buClr>
              <a:buSzPts val="2800"/>
              <a:buNone/>
              <a:defRPr b="1" sz="2800">
                <a:solidFill>
                  <a:schemeClr val="dk1"/>
                </a:solidFill>
              </a:defRPr>
            </a:lvl5pPr>
            <a:lvl6pPr lvl="5" rtl="0">
              <a:spcBef>
                <a:spcPts val="0"/>
              </a:spcBef>
              <a:spcAft>
                <a:spcPts val="0"/>
              </a:spcAft>
              <a:buClr>
                <a:schemeClr val="dk1"/>
              </a:buClr>
              <a:buSzPts val="2800"/>
              <a:buNone/>
              <a:defRPr b="1" sz="2800">
                <a:solidFill>
                  <a:schemeClr val="dk1"/>
                </a:solidFill>
              </a:defRPr>
            </a:lvl6pPr>
            <a:lvl7pPr lvl="6" rtl="0">
              <a:spcBef>
                <a:spcPts val="0"/>
              </a:spcBef>
              <a:spcAft>
                <a:spcPts val="0"/>
              </a:spcAft>
              <a:buClr>
                <a:schemeClr val="dk1"/>
              </a:buClr>
              <a:buSzPts val="2800"/>
              <a:buNone/>
              <a:defRPr b="1" sz="2800">
                <a:solidFill>
                  <a:schemeClr val="dk1"/>
                </a:solidFill>
              </a:defRPr>
            </a:lvl7pPr>
            <a:lvl8pPr lvl="7" rtl="0">
              <a:spcBef>
                <a:spcPts val="0"/>
              </a:spcBef>
              <a:spcAft>
                <a:spcPts val="0"/>
              </a:spcAft>
              <a:buClr>
                <a:schemeClr val="dk1"/>
              </a:buClr>
              <a:buSzPts val="2800"/>
              <a:buNone/>
              <a:defRPr b="1" sz="2800">
                <a:solidFill>
                  <a:schemeClr val="dk1"/>
                </a:solidFill>
              </a:defRPr>
            </a:lvl8pPr>
            <a:lvl9pPr lvl="8" rtl="0">
              <a:spcBef>
                <a:spcPts val="0"/>
              </a:spcBef>
              <a:spcAft>
                <a:spcPts val="0"/>
              </a:spcAft>
              <a:buClr>
                <a:schemeClr val="dk1"/>
              </a:buClr>
              <a:buSzPts val="2800"/>
              <a:buNone/>
              <a:defRPr b="1" sz="2800">
                <a:solidFill>
                  <a:schemeClr val="dk1"/>
                </a:solidFill>
              </a:defRPr>
            </a:lvl9pPr>
          </a:lstStyle>
          <a:p/>
        </p:txBody>
      </p:sp>
      <p:sp>
        <p:nvSpPr>
          <p:cNvPr id="7" name="Google Shape;7;p1"/>
          <p:cNvSpPr txBox="1"/>
          <p:nvPr>
            <p:ph idx="1" type="body"/>
          </p:nvPr>
        </p:nvSpPr>
        <p:spPr>
          <a:xfrm>
            <a:off x="649224" y="1207008"/>
            <a:ext cx="78087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2F99A3"/>
              </a:buClr>
              <a:buSzPts val="1600"/>
              <a:buChar char="●"/>
              <a:defRPr sz="1600">
                <a:solidFill>
                  <a:srgbClr val="424F62"/>
                </a:solidFill>
              </a:defRPr>
            </a:lvl1pPr>
            <a:lvl2pPr indent="-317500" lvl="1" marL="914400" rtl="0">
              <a:lnSpc>
                <a:spcPct val="115000"/>
              </a:lnSpc>
              <a:spcBef>
                <a:spcPts val="1600"/>
              </a:spcBef>
              <a:spcAft>
                <a:spcPts val="0"/>
              </a:spcAft>
              <a:buClr>
                <a:srgbClr val="2F99A3"/>
              </a:buClr>
              <a:buSzPts val="1400"/>
              <a:buChar char="○"/>
              <a:defRPr>
                <a:solidFill>
                  <a:srgbClr val="424F62"/>
                </a:solidFill>
              </a:defRPr>
            </a:lvl2pPr>
            <a:lvl3pPr indent="-304800" lvl="2" marL="1371600" rtl="0">
              <a:lnSpc>
                <a:spcPct val="115000"/>
              </a:lnSpc>
              <a:spcBef>
                <a:spcPts val="1600"/>
              </a:spcBef>
              <a:spcAft>
                <a:spcPts val="0"/>
              </a:spcAft>
              <a:buClr>
                <a:srgbClr val="2F99A3"/>
              </a:buClr>
              <a:buSzPts val="1200"/>
              <a:buChar char="■"/>
              <a:defRPr sz="1200">
                <a:solidFill>
                  <a:srgbClr val="424F62"/>
                </a:solidFill>
              </a:defRPr>
            </a:lvl3pPr>
            <a:lvl4pPr indent="-304800" lvl="3" marL="1828800" rtl="0">
              <a:lnSpc>
                <a:spcPct val="115000"/>
              </a:lnSpc>
              <a:spcBef>
                <a:spcPts val="1600"/>
              </a:spcBef>
              <a:spcAft>
                <a:spcPts val="0"/>
              </a:spcAft>
              <a:buClr>
                <a:srgbClr val="2F99A3"/>
              </a:buClr>
              <a:buSzPts val="1200"/>
              <a:buChar char="●"/>
              <a:defRPr sz="1200">
                <a:solidFill>
                  <a:srgbClr val="424F62"/>
                </a:solidFill>
              </a:defRPr>
            </a:lvl4pPr>
            <a:lvl5pPr indent="-304800" lvl="4" marL="2286000" rtl="0">
              <a:lnSpc>
                <a:spcPct val="115000"/>
              </a:lnSpc>
              <a:spcBef>
                <a:spcPts val="1600"/>
              </a:spcBef>
              <a:spcAft>
                <a:spcPts val="0"/>
              </a:spcAft>
              <a:buClr>
                <a:srgbClr val="2F99A3"/>
              </a:buClr>
              <a:buSzPts val="1200"/>
              <a:buChar char="○"/>
              <a:defRPr sz="1200">
                <a:solidFill>
                  <a:srgbClr val="424F62"/>
                </a:solidFill>
              </a:defRPr>
            </a:lvl5pPr>
            <a:lvl6pPr indent="-304800" lvl="5" marL="2743200" rtl="0">
              <a:lnSpc>
                <a:spcPct val="115000"/>
              </a:lnSpc>
              <a:spcBef>
                <a:spcPts val="1600"/>
              </a:spcBef>
              <a:spcAft>
                <a:spcPts val="0"/>
              </a:spcAft>
              <a:buClr>
                <a:srgbClr val="2F99A3"/>
              </a:buClr>
              <a:buSzPts val="1200"/>
              <a:buChar char="■"/>
              <a:defRPr sz="1200">
                <a:solidFill>
                  <a:srgbClr val="424F62"/>
                </a:solidFill>
              </a:defRPr>
            </a:lvl6pPr>
            <a:lvl7pPr indent="-304800" lvl="6" marL="3200400" rtl="0">
              <a:lnSpc>
                <a:spcPct val="115000"/>
              </a:lnSpc>
              <a:spcBef>
                <a:spcPts val="1600"/>
              </a:spcBef>
              <a:spcAft>
                <a:spcPts val="0"/>
              </a:spcAft>
              <a:buClr>
                <a:srgbClr val="424F62"/>
              </a:buClr>
              <a:buSzPts val="1200"/>
              <a:buChar char="●"/>
              <a:defRPr sz="1200">
                <a:solidFill>
                  <a:srgbClr val="424F62"/>
                </a:solidFill>
              </a:defRPr>
            </a:lvl7pPr>
            <a:lvl8pPr indent="-304800" lvl="7" marL="3657600" rtl="0">
              <a:lnSpc>
                <a:spcPct val="115000"/>
              </a:lnSpc>
              <a:spcBef>
                <a:spcPts val="1600"/>
              </a:spcBef>
              <a:spcAft>
                <a:spcPts val="0"/>
              </a:spcAft>
              <a:buClr>
                <a:srgbClr val="424F62"/>
              </a:buClr>
              <a:buSzPts val="1200"/>
              <a:buChar char="○"/>
              <a:defRPr sz="1200">
                <a:solidFill>
                  <a:srgbClr val="424F62"/>
                </a:solidFill>
              </a:defRPr>
            </a:lvl8pPr>
            <a:lvl9pPr indent="-304800" lvl="8" marL="4114800" rtl="0">
              <a:lnSpc>
                <a:spcPct val="115000"/>
              </a:lnSpc>
              <a:spcBef>
                <a:spcPts val="1600"/>
              </a:spcBef>
              <a:spcAft>
                <a:spcPts val="1600"/>
              </a:spcAft>
              <a:buClr>
                <a:srgbClr val="424F62"/>
              </a:buClr>
              <a:buSzPts val="1200"/>
              <a:buChar char="■"/>
              <a:defRPr sz="1200">
                <a:solidFill>
                  <a:srgbClr val="424F62"/>
                </a:solidFill>
              </a:defRPr>
            </a:lvl9pPr>
          </a:lstStyle>
          <a:p/>
        </p:txBody>
      </p:sp>
      <p:sp>
        <p:nvSpPr>
          <p:cNvPr id="8" name="Google Shape;8;p1"/>
          <p:cNvSpPr txBox="1"/>
          <p:nvPr>
            <p:ph idx="12" type="sldNum"/>
          </p:nvPr>
        </p:nvSpPr>
        <p:spPr>
          <a:xfrm>
            <a:off x="8596442" y="4771703"/>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1pPr>
            <a:lvl2pPr indent="0" lvl="1"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2pPr>
            <a:lvl3pPr indent="0" lvl="2"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3pPr>
            <a:lvl4pPr indent="0" lvl="3"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4pPr>
            <a:lvl5pPr indent="0" lvl="4"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5pPr>
            <a:lvl6pPr indent="0" lvl="5"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6pPr>
            <a:lvl7pPr indent="0" lvl="6"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7pPr>
            <a:lvl8pPr indent="0" lvl="7"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8pPr>
            <a:lvl9pPr indent="0" lvl="8" marL="0" rtl="0" algn="r">
              <a:lnSpc>
                <a:spcPct val="100000"/>
              </a:lnSpc>
              <a:spcBef>
                <a:spcPts val="0"/>
              </a:spcBef>
              <a:spcAft>
                <a:spcPts val="0"/>
              </a:spcAft>
              <a:buSzPts val="1000"/>
              <a:buNone/>
              <a:defRPr b="0" i="0" sz="600" u="none" cap="none" strike="noStrike">
                <a:solidFill>
                  <a:srgbClr val="424F6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 Id="rId3"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hyperlink" Target="https://mariadb.com/developers" TargetMode="External"/><Relationship Id="rId5"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type="ctrTitle"/>
          </p:nvPr>
        </p:nvSpPr>
        <p:spPr>
          <a:xfrm>
            <a:off x="640550" y="816531"/>
            <a:ext cx="60123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MariaDB and PL/SQL</a:t>
            </a:r>
            <a:endParaRPr/>
          </a:p>
        </p:txBody>
      </p:sp>
      <p:sp>
        <p:nvSpPr>
          <p:cNvPr id="338" name="Google Shape;338;p58"/>
          <p:cNvSpPr txBox="1"/>
          <p:nvPr>
            <p:ph idx="1" type="subTitle"/>
          </p:nvPr>
        </p:nvSpPr>
        <p:spPr>
          <a:xfrm>
            <a:off x="640549" y="3333894"/>
            <a:ext cx="7171200" cy="792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lt1"/>
                </a:solidFill>
              </a:rPr>
              <a:t>Rob Hedgpeth</a:t>
            </a:r>
            <a:r>
              <a:rPr b="0" lang="en">
                <a:solidFill>
                  <a:schemeClr val="lt1"/>
                </a:solidFill>
              </a:rPr>
              <a:t>, Developer Evangelist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7"/>
          <p:cNvSpPr txBox="1"/>
          <p:nvPr>
            <p:ph type="ctrTitle"/>
          </p:nvPr>
        </p:nvSpPr>
        <p:spPr>
          <a:xfrm>
            <a:off x="640550" y="322705"/>
            <a:ext cx="6604200" cy="1696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600"/>
              <a:t>MariaDB</a:t>
            </a:r>
            <a:r>
              <a:rPr lang="en" sz="3600"/>
              <a:t> and PL/SQL</a:t>
            </a:r>
            <a:endParaRPr sz="3600"/>
          </a:p>
        </p:txBody>
      </p:sp>
      <p:sp>
        <p:nvSpPr>
          <p:cNvPr id="436" name="Google Shape;436;p67"/>
          <p:cNvSpPr txBox="1"/>
          <p:nvPr>
            <p:ph idx="1" type="subTitle"/>
          </p:nvPr>
        </p:nvSpPr>
        <p:spPr>
          <a:xfrm>
            <a:off x="640550" y="2311150"/>
            <a:ext cx="7171200" cy="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7"/>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8"/>
          <p:cNvSpPr txBox="1"/>
          <p:nvPr>
            <p:ph type="ctrTitle"/>
          </p:nvPr>
        </p:nvSpPr>
        <p:spPr>
          <a:xfrm>
            <a:off x="640550" y="322705"/>
            <a:ext cx="6604200" cy="169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The Basics</a:t>
            </a:r>
            <a:endParaRPr sz="3600"/>
          </a:p>
        </p:txBody>
      </p:sp>
      <p:sp>
        <p:nvSpPr>
          <p:cNvPr id="443" name="Google Shape;443;p68"/>
          <p:cNvSpPr txBox="1"/>
          <p:nvPr>
            <p:ph idx="1" type="subTitle"/>
          </p:nvPr>
        </p:nvSpPr>
        <p:spPr>
          <a:xfrm>
            <a:off x="640549" y="2303244"/>
            <a:ext cx="7171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8"/>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9"/>
          <p:cNvSpPr/>
          <p:nvPr/>
        </p:nvSpPr>
        <p:spPr>
          <a:xfrm>
            <a:off x="2446375" y="433700"/>
            <a:ext cx="6153300" cy="4655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9"/>
          <p:cNvSpPr txBox="1"/>
          <p:nvPr/>
        </p:nvSpPr>
        <p:spPr>
          <a:xfrm>
            <a:off x="274300" y="4785550"/>
            <a:ext cx="10113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rPr>
              <a:t>@mariadb</a:t>
            </a:r>
            <a:endParaRPr sz="800">
              <a:solidFill>
                <a:srgbClr val="434343"/>
              </a:solidFill>
            </a:endParaRPr>
          </a:p>
        </p:txBody>
      </p:sp>
      <p:pic>
        <p:nvPicPr>
          <p:cNvPr id="451" name="Google Shape;451;p69"/>
          <p:cNvPicPr preferRelativeResize="0"/>
          <p:nvPr/>
        </p:nvPicPr>
        <p:blipFill>
          <a:blip r:embed="rId3">
            <a:alphaModFix/>
          </a:blip>
          <a:stretch>
            <a:fillRect/>
          </a:stretch>
        </p:blipFill>
        <p:spPr>
          <a:xfrm>
            <a:off x="146015" y="4855600"/>
            <a:ext cx="198934" cy="163500"/>
          </a:xfrm>
          <a:prstGeom prst="rect">
            <a:avLst/>
          </a:prstGeom>
          <a:noFill/>
          <a:ln>
            <a:noFill/>
          </a:ln>
        </p:spPr>
      </p:pic>
      <p:sp>
        <p:nvSpPr>
          <p:cNvPr id="452" name="Google Shape;452;p69"/>
          <p:cNvSpPr/>
          <p:nvPr/>
        </p:nvSpPr>
        <p:spPr>
          <a:xfrm>
            <a:off x="203250" y="1528175"/>
            <a:ext cx="1463700" cy="623400"/>
          </a:xfrm>
          <a:prstGeom prst="rect">
            <a:avLst/>
          </a:prstGeom>
          <a:solidFill>
            <a:srgbClr val="96DDCF">
              <a:alpha val="20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PL/SQL Block</a:t>
            </a:r>
            <a:endParaRPr sz="1200"/>
          </a:p>
        </p:txBody>
      </p:sp>
      <p:sp>
        <p:nvSpPr>
          <p:cNvPr id="453" name="Google Shape;453;p69"/>
          <p:cNvSpPr/>
          <p:nvPr/>
        </p:nvSpPr>
        <p:spPr>
          <a:xfrm>
            <a:off x="3645750" y="833525"/>
            <a:ext cx="4800300" cy="20127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9"/>
          <p:cNvSpPr txBox="1"/>
          <p:nvPr/>
        </p:nvSpPr>
        <p:spPr>
          <a:xfrm>
            <a:off x="3544175" y="515050"/>
            <a:ext cx="214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SP Execution Subsystem</a:t>
            </a:r>
            <a:endParaRPr sz="1000"/>
          </a:p>
        </p:txBody>
      </p:sp>
      <p:sp>
        <p:nvSpPr>
          <p:cNvPr id="455" name="Google Shape;455;p69"/>
          <p:cNvSpPr/>
          <p:nvPr/>
        </p:nvSpPr>
        <p:spPr>
          <a:xfrm>
            <a:off x="3677400" y="3252725"/>
            <a:ext cx="4759800" cy="16704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9"/>
          <p:cNvSpPr txBox="1"/>
          <p:nvPr/>
        </p:nvSpPr>
        <p:spPr>
          <a:xfrm>
            <a:off x="3569075" y="2930850"/>
            <a:ext cx="221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SQL Execution Subsystem</a:t>
            </a:r>
            <a:endParaRPr sz="1000"/>
          </a:p>
        </p:txBody>
      </p:sp>
      <p:sp>
        <p:nvSpPr>
          <p:cNvPr id="457" name="Google Shape;457;p69"/>
          <p:cNvSpPr/>
          <p:nvPr/>
        </p:nvSpPr>
        <p:spPr>
          <a:xfrm>
            <a:off x="4005125" y="1395900"/>
            <a:ext cx="1944900" cy="901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9"/>
          <p:cNvSpPr txBox="1"/>
          <p:nvPr/>
        </p:nvSpPr>
        <p:spPr>
          <a:xfrm>
            <a:off x="3973475" y="1443400"/>
            <a:ext cx="1944900" cy="800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AutoNum type="arabicPeriod"/>
            </a:pPr>
            <a:r>
              <a:rPr lang="en" sz="1000"/>
              <a:t>Procedural instruction</a:t>
            </a:r>
            <a:endParaRPr sz="1000"/>
          </a:p>
          <a:p>
            <a:pPr indent="-292100" lvl="0" marL="457200" rtl="0" algn="l">
              <a:lnSpc>
                <a:spcPct val="150000"/>
              </a:lnSpc>
              <a:spcBef>
                <a:spcPts val="0"/>
              </a:spcBef>
              <a:spcAft>
                <a:spcPts val="0"/>
              </a:spcAft>
              <a:buSzPts val="1000"/>
              <a:buAutoNum type="arabicPeriod"/>
            </a:pPr>
            <a:r>
              <a:rPr lang="en" sz="1000"/>
              <a:t>SQL instruction</a:t>
            </a:r>
            <a:endParaRPr sz="1000"/>
          </a:p>
          <a:p>
            <a:pPr indent="-292100" lvl="0" marL="457200" rtl="0" algn="l">
              <a:lnSpc>
                <a:spcPct val="150000"/>
              </a:lnSpc>
              <a:spcBef>
                <a:spcPts val="0"/>
              </a:spcBef>
              <a:spcAft>
                <a:spcPts val="0"/>
              </a:spcAft>
              <a:buSzPts val="1000"/>
              <a:buAutoNum type="arabicPeriod"/>
            </a:pPr>
            <a:r>
              <a:rPr lang="en" sz="1000"/>
              <a:t>...</a:t>
            </a:r>
            <a:endParaRPr sz="1000"/>
          </a:p>
        </p:txBody>
      </p:sp>
      <p:sp>
        <p:nvSpPr>
          <p:cNvPr id="459" name="Google Shape;459;p69"/>
          <p:cNvSpPr/>
          <p:nvPr/>
        </p:nvSpPr>
        <p:spPr>
          <a:xfrm>
            <a:off x="4303200" y="3523875"/>
            <a:ext cx="3564600" cy="69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 SQL</a:t>
            </a:r>
            <a:endParaRPr/>
          </a:p>
        </p:txBody>
      </p:sp>
      <p:sp>
        <p:nvSpPr>
          <p:cNvPr id="460" name="Google Shape;460;p69"/>
          <p:cNvSpPr txBox="1"/>
          <p:nvPr/>
        </p:nvSpPr>
        <p:spPr>
          <a:xfrm>
            <a:off x="3973475" y="1088088"/>
            <a:ext cx="390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VM Instruction Set</a:t>
            </a:r>
            <a:endParaRPr b="1" sz="800"/>
          </a:p>
        </p:txBody>
      </p:sp>
      <p:sp>
        <p:nvSpPr>
          <p:cNvPr id="461" name="Google Shape;461;p69"/>
          <p:cNvSpPr/>
          <p:nvPr/>
        </p:nvSpPr>
        <p:spPr>
          <a:xfrm>
            <a:off x="5098400" y="4358650"/>
            <a:ext cx="420300" cy="426900"/>
          </a:xfrm>
          <a:prstGeom prst="can">
            <a:avLst>
              <a:gd fmla="val 25000" name="adj"/>
            </a:avLst>
          </a:prstGeom>
          <a:solidFill>
            <a:srgbClr val="96DDC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9"/>
          <p:cNvSpPr/>
          <p:nvPr/>
        </p:nvSpPr>
        <p:spPr>
          <a:xfrm>
            <a:off x="5847150" y="4358650"/>
            <a:ext cx="420300" cy="426900"/>
          </a:xfrm>
          <a:prstGeom prst="can">
            <a:avLst>
              <a:gd fmla="val 25000" name="adj"/>
            </a:avLst>
          </a:prstGeom>
          <a:solidFill>
            <a:srgbClr val="96DDC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9"/>
          <p:cNvSpPr/>
          <p:nvPr/>
        </p:nvSpPr>
        <p:spPr>
          <a:xfrm>
            <a:off x="6595900" y="4358650"/>
            <a:ext cx="420300" cy="426900"/>
          </a:xfrm>
          <a:prstGeom prst="can">
            <a:avLst>
              <a:gd fmla="val 25000" name="adj"/>
            </a:avLst>
          </a:prstGeom>
          <a:solidFill>
            <a:srgbClr val="96DDC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9"/>
          <p:cNvSpPr/>
          <p:nvPr/>
        </p:nvSpPr>
        <p:spPr>
          <a:xfrm>
            <a:off x="6873750" y="1395900"/>
            <a:ext cx="1389300" cy="426900"/>
          </a:xfrm>
          <a:prstGeom prst="roundRect">
            <a:avLst>
              <a:gd fmla="val 16667" name="adj"/>
            </a:avLst>
          </a:prstGeom>
          <a:solidFill>
            <a:srgbClr val="2F99A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Execute Instruction</a:t>
            </a:r>
            <a:endParaRPr sz="1000">
              <a:solidFill>
                <a:srgbClr val="FFFFFF"/>
              </a:solidFill>
            </a:endParaRPr>
          </a:p>
        </p:txBody>
      </p:sp>
      <p:cxnSp>
        <p:nvCxnSpPr>
          <p:cNvPr id="465" name="Google Shape;465;p69"/>
          <p:cNvCxnSpPr/>
          <p:nvPr/>
        </p:nvCxnSpPr>
        <p:spPr>
          <a:xfrm flipH="1">
            <a:off x="3340950" y="1843250"/>
            <a:ext cx="2163900" cy="677700"/>
          </a:xfrm>
          <a:prstGeom prst="bentConnector3">
            <a:avLst>
              <a:gd fmla="val -6789" name="adj1"/>
            </a:avLst>
          </a:prstGeom>
          <a:noFill/>
          <a:ln cap="flat" cmpd="sng" w="9525">
            <a:solidFill>
              <a:schemeClr val="dk2"/>
            </a:solidFill>
            <a:prstDash val="solid"/>
            <a:round/>
            <a:headEnd len="med" w="med" type="none"/>
            <a:tailEnd len="med" w="med" type="triangle"/>
          </a:ln>
        </p:spPr>
      </p:cxnSp>
      <p:cxnSp>
        <p:nvCxnSpPr>
          <p:cNvPr id="466" name="Google Shape;466;p69"/>
          <p:cNvCxnSpPr>
            <a:endCxn id="464" idx="1"/>
          </p:cNvCxnSpPr>
          <p:nvPr/>
        </p:nvCxnSpPr>
        <p:spPr>
          <a:xfrm flipH="1" rot="10800000">
            <a:off x="5843550" y="1609350"/>
            <a:ext cx="1030200" cy="10200"/>
          </a:xfrm>
          <a:prstGeom prst="straightConnector1">
            <a:avLst/>
          </a:prstGeom>
          <a:noFill/>
          <a:ln cap="flat" cmpd="sng" w="9525">
            <a:solidFill>
              <a:schemeClr val="dk2"/>
            </a:solidFill>
            <a:prstDash val="solid"/>
            <a:round/>
            <a:headEnd len="med" w="med" type="none"/>
            <a:tailEnd len="med" w="med" type="triangle"/>
          </a:ln>
        </p:spPr>
      </p:cxnSp>
      <p:sp>
        <p:nvSpPr>
          <p:cNvPr id="467" name="Google Shape;467;p69"/>
          <p:cNvSpPr txBox="1"/>
          <p:nvPr/>
        </p:nvSpPr>
        <p:spPr>
          <a:xfrm>
            <a:off x="2364150" y="82400"/>
            <a:ext cx="39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MariaDB Server</a:t>
            </a:r>
            <a:endParaRPr/>
          </a:p>
        </p:txBody>
      </p:sp>
      <p:sp>
        <p:nvSpPr>
          <p:cNvPr id="468" name="Google Shape;468;p69"/>
          <p:cNvSpPr/>
          <p:nvPr/>
        </p:nvSpPr>
        <p:spPr>
          <a:xfrm rot="-5400000">
            <a:off x="2134650" y="1528175"/>
            <a:ext cx="1748400" cy="62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SQL Parser</a:t>
            </a:r>
            <a:endParaRPr/>
          </a:p>
        </p:txBody>
      </p:sp>
      <p:cxnSp>
        <p:nvCxnSpPr>
          <p:cNvPr id="469" name="Google Shape;469;p69"/>
          <p:cNvCxnSpPr>
            <a:stCxn id="452" idx="3"/>
            <a:endCxn id="468" idx="0"/>
          </p:cNvCxnSpPr>
          <p:nvPr/>
        </p:nvCxnSpPr>
        <p:spPr>
          <a:xfrm>
            <a:off x="1666950" y="1839875"/>
            <a:ext cx="1030200" cy="0"/>
          </a:xfrm>
          <a:prstGeom prst="straightConnector1">
            <a:avLst/>
          </a:prstGeom>
          <a:noFill/>
          <a:ln cap="flat" cmpd="sng" w="9525">
            <a:solidFill>
              <a:schemeClr val="dk2"/>
            </a:solidFill>
            <a:prstDash val="solid"/>
            <a:round/>
            <a:headEnd len="med" w="med" type="none"/>
            <a:tailEnd len="med" w="med" type="triangle"/>
          </a:ln>
        </p:spPr>
      </p:cxnSp>
      <p:cxnSp>
        <p:nvCxnSpPr>
          <p:cNvPr id="470" name="Google Shape;470;p69"/>
          <p:cNvCxnSpPr>
            <a:endCxn id="458" idx="1"/>
          </p:cNvCxnSpPr>
          <p:nvPr/>
        </p:nvCxnSpPr>
        <p:spPr>
          <a:xfrm>
            <a:off x="3320675" y="1840000"/>
            <a:ext cx="652800" cy="36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69"/>
          <p:cNvCxnSpPr>
            <a:stCxn id="468" idx="1"/>
            <a:endCxn id="459" idx="1"/>
          </p:cNvCxnSpPr>
          <p:nvPr/>
        </p:nvCxnSpPr>
        <p:spPr>
          <a:xfrm flipH="1" rot="-5400000">
            <a:off x="3078450" y="2644475"/>
            <a:ext cx="1155300" cy="1294500"/>
          </a:xfrm>
          <a:prstGeom prst="bent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0"/>
          <p:cNvSpPr txBox="1"/>
          <p:nvPr>
            <p:ph idx="4294967295" type="title"/>
          </p:nvPr>
        </p:nvSpPr>
        <p:spPr>
          <a:xfrm>
            <a:off x="558620" y="565475"/>
            <a:ext cx="780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a:t>
            </a:r>
            <a:endParaRPr/>
          </a:p>
        </p:txBody>
      </p:sp>
      <p:sp>
        <p:nvSpPr>
          <p:cNvPr id="477" name="Google Shape;477;p70"/>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78" name="Google Shape;478;p70"/>
          <p:cNvSpPr txBox="1"/>
          <p:nvPr/>
        </p:nvSpPr>
        <p:spPr>
          <a:xfrm>
            <a:off x="274300" y="4785550"/>
            <a:ext cx="10113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rPr>
              <a:t>@mariadb</a:t>
            </a:r>
            <a:endParaRPr sz="800">
              <a:solidFill>
                <a:srgbClr val="434343"/>
              </a:solidFill>
            </a:endParaRPr>
          </a:p>
        </p:txBody>
      </p:sp>
      <p:pic>
        <p:nvPicPr>
          <p:cNvPr id="479" name="Google Shape;479;p70"/>
          <p:cNvPicPr preferRelativeResize="0"/>
          <p:nvPr/>
        </p:nvPicPr>
        <p:blipFill>
          <a:blip r:embed="rId3">
            <a:alphaModFix/>
          </a:blip>
          <a:stretch>
            <a:fillRect/>
          </a:stretch>
        </p:blipFill>
        <p:spPr>
          <a:xfrm>
            <a:off x="146015" y="4855600"/>
            <a:ext cx="198934" cy="163500"/>
          </a:xfrm>
          <a:prstGeom prst="rect">
            <a:avLst/>
          </a:prstGeom>
          <a:noFill/>
          <a:ln>
            <a:noFill/>
          </a:ln>
        </p:spPr>
      </p:pic>
      <p:sp>
        <p:nvSpPr>
          <p:cNvPr id="480" name="Google Shape;480;p70"/>
          <p:cNvSpPr txBox="1"/>
          <p:nvPr/>
        </p:nvSpPr>
        <p:spPr>
          <a:xfrm>
            <a:off x="558725" y="1284126"/>
            <a:ext cx="7808400" cy="32505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i="0" lang="en" sz="1800" u="none" cap="none" strike="noStrike">
                <a:solidFill>
                  <a:srgbClr val="0000FF"/>
                </a:solidFill>
                <a:latin typeface="Courier New"/>
                <a:ea typeface="Courier New"/>
                <a:cs typeface="Courier New"/>
                <a:sym typeface="Courier New"/>
              </a:rPr>
              <a:t>SET</a:t>
            </a:r>
            <a:r>
              <a:rPr i="0" lang="en" sz="1800" u="none" cap="none" strike="noStrike">
                <a:solidFill>
                  <a:srgbClr val="424F62"/>
                </a:solidFill>
                <a:latin typeface="Courier New"/>
                <a:ea typeface="Courier New"/>
                <a:cs typeface="Courier New"/>
                <a:sym typeface="Courier New"/>
              </a:rPr>
              <a:t> SQL_MODE=ORACLE;</a:t>
            </a:r>
            <a:endParaRPr i="0" sz="18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8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800" u="none" cap="none" strike="noStrike">
                <a:solidFill>
                  <a:srgbClr val="0000FF"/>
                </a:solidFill>
                <a:latin typeface="Courier New"/>
                <a:ea typeface="Courier New"/>
                <a:cs typeface="Courier New"/>
                <a:sym typeface="Courier New"/>
              </a:rPr>
              <a:t>SELECT</a:t>
            </a:r>
            <a:r>
              <a:rPr i="0" lang="en" sz="1800" u="none" cap="none" strike="noStrike">
                <a:solidFill>
                  <a:srgbClr val="424F62"/>
                </a:solidFill>
                <a:latin typeface="Courier New"/>
                <a:ea typeface="Courier New"/>
                <a:cs typeface="Courier New"/>
                <a:sym typeface="Courier New"/>
              </a:rPr>
              <a:t> @@SQL_MODE;</a:t>
            </a:r>
            <a:endParaRPr i="0" sz="18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8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800" u="none" cap="none" strike="noStrike">
                <a:solidFill>
                  <a:srgbClr val="424F62"/>
                </a:solidFill>
                <a:latin typeface="Courier New"/>
                <a:ea typeface="Courier New"/>
                <a:cs typeface="Courier New"/>
                <a:sym typeface="Courier New"/>
              </a:rPr>
              <a:t>|PIPES_AS_CONCAT,ANSI_QUOTES,IGNORE_SPACE,</a:t>
            </a:r>
            <a:r>
              <a:rPr i="0" lang="en" sz="1800" u="none" cap="none" strike="noStrike">
                <a:solidFill>
                  <a:srgbClr val="FF0000"/>
                </a:solidFill>
                <a:latin typeface="Courier New"/>
                <a:ea typeface="Courier New"/>
                <a:cs typeface="Courier New"/>
                <a:sym typeface="Courier New"/>
              </a:rPr>
              <a:t>ORACLE</a:t>
            </a:r>
            <a:r>
              <a:rPr i="0" lang="en" sz="1800" u="none" cap="none" strike="noStrike">
                <a:solidFill>
                  <a:srgbClr val="424F62"/>
                </a:solidFill>
                <a:latin typeface="Courier New"/>
                <a:ea typeface="Courier New"/>
                <a:cs typeface="Courier New"/>
                <a:sym typeface="Courier New"/>
              </a:rPr>
              <a:t>,NO_KEY_OPTIONS,NO_TABLE_OPTIONS,NO_FIELD_OPTIONS,NO_AUTO_CREATE_USER,SIMULTANEOUS_ASSIGNMENT |</a:t>
            </a:r>
            <a:endParaRPr i="0" sz="18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8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600" u="none" cap="none" strike="noStrike">
                <a:solidFill>
                  <a:srgbClr val="0000FF"/>
                </a:solidFill>
                <a:latin typeface="Courier New"/>
                <a:ea typeface="Courier New"/>
                <a:cs typeface="Courier New"/>
                <a:sym typeface="Courier New"/>
              </a:rPr>
              <a:t>SET</a:t>
            </a:r>
            <a:r>
              <a:rPr i="0" lang="en" sz="1600" u="none" cap="none" strike="noStrike">
                <a:solidFill>
                  <a:srgbClr val="424F62"/>
                </a:solidFill>
                <a:latin typeface="Courier New"/>
                <a:ea typeface="Courier New"/>
                <a:cs typeface="Courier New"/>
                <a:sym typeface="Courier New"/>
              </a:rPr>
              <a:t> SQL_MODE=@@GLOBAL.SQL_MODE;</a:t>
            </a:r>
            <a:endParaRPr i="0" sz="1600" u="none" cap="none" strike="noStrike">
              <a:solidFill>
                <a:srgbClr val="000000"/>
              </a:solidFill>
              <a:latin typeface="Courier New"/>
              <a:ea typeface="Courier New"/>
              <a:cs typeface="Courier New"/>
              <a:sym typeface="Courier New"/>
            </a:endParaRPr>
          </a:p>
        </p:txBody>
      </p:sp>
      <p:sp>
        <p:nvSpPr>
          <p:cNvPr id="481" name="Google Shape;481;p70"/>
          <p:cNvSpPr/>
          <p:nvPr/>
        </p:nvSpPr>
        <p:spPr>
          <a:xfrm>
            <a:off x="6363300" y="1192700"/>
            <a:ext cx="847200" cy="1389300"/>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1"/>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Data Types</a:t>
            </a:r>
            <a:endParaRPr b="0" i="0" sz="2800" u="none" cap="none" strike="noStrike">
              <a:solidFill>
                <a:srgbClr val="000000"/>
              </a:solidFill>
              <a:latin typeface="Arial"/>
              <a:ea typeface="Arial"/>
              <a:cs typeface="Arial"/>
              <a:sym typeface="Arial"/>
            </a:endParaRPr>
          </a:p>
        </p:txBody>
      </p:sp>
      <p:graphicFrame>
        <p:nvGraphicFramePr>
          <p:cNvPr id="487" name="Google Shape;487;p71"/>
          <p:cNvGraphicFramePr/>
          <p:nvPr/>
        </p:nvGraphicFramePr>
        <p:xfrm>
          <a:off x="952500" y="1429000"/>
          <a:ext cx="3000000" cy="3000000"/>
        </p:xfrm>
        <a:graphic>
          <a:graphicData uri="http://schemas.openxmlformats.org/drawingml/2006/table">
            <a:tbl>
              <a:tblPr>
                <a:noFill/>
                <a:tableStyleId>{F8BAD5D0-F3C1-4AC1-BEA8-875321DFDB80}</a:tableStyleId>
              </a:tblPr>
              <a:tblGrid>
                <a:gridCol w="3619500"/>
                <a:gridCol w="3619500"/>
              </a:tblGrid>
              <a:tr h="381000">
                <a:tc>
                  <a:txBody>
                    <a:bodyPr/>
                    <a:lstStyle/>
                    <a:p>
                      <a:pPr indent="0" lvl="0" marL="0" rtl="0" algn="ctr">
                        <a:spcBef>
                          <a:spcPts val="0"/>
                        </a:spcBef>
                        <a:spcAft>
                          <a:spcPts val="0"/>
                        </a:spcAft>
                        <a:buNone/>
                      </a:pPr>
                      <a:r>
                        <a:rPr lang="en">
                          <a:solidFill>
                            <a:srgbClr val="FFFFFF"/>
                          </a:solidFill>
                        </a:rPr>
                        <a:t>Oracle Type</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99A3"/>
                    </a:solidFill>
                  </a:tcPr>
                </a:tc>
                <a:tc>
                  <a:txBody>
                    <a:bodyPr/>
                    <a:lstStyle/>
                    <a:p>
                      <a:pPr indent="0" lvl="0" marL="0" rtl="0" algn="ctr">
                        <a:spcBef>
                          <a:spcPts val="0"/>
                        </a:spcBef>
                        <a:spcAft>
                          <a:spcPts val="0"/>
                        </a:spcAft>
                        <a:buNone/>
                      </a:pPr>
                      <a:r>
                        <a:rPr lang="en">
                          <a:solidFill>
                            <a:srgbClr val="FFFFFF"/>
                          </a:solidFill>
                        </a:rPr>
                        <a:t>MariaDB Synonym</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99A3"/>
                    </a:solidFill>
                  </a:tcPr>
                </a:tc>
              </a:tr>
              <a:tr h="381000">
                <a:tc>
                  <a:txBody>
                    <a:bodyPr/>
                    <a:lstStyle/>
                    <a:p>
                      <a:pPr indent="0" lvl="0" marL="0" rtl="0" algn="ctr">
                        <a:spcBef>
                          <a:spcPts val="0"/>
                        </a:spcBef>
                        <a:spcAft>
                          <a:spcPts val="0"/>
                        </a:spcAft>
                        <a:buNone/>
                      </a:pPr>
                      <a:r>
                        <a:rPr lang="en" sz="1200"/>
                        <a:t>VARCHAR2</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VARCHAR</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NUMBER</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DECIMAL</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DATE</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DATETIME</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RAW</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VARBINARY</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CLOB</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LONGTEXT</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BLOB</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LONGBLOB</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2"/>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Data Types</a:t>
            </a:r>
            <a:endParaRPr b="0" i="0" sz="2800" u="none" cap="none" strike="noStrike">
              <a:solidFill>
                <a:srgbClr val="000000"/>
              </a:solidFill>
              <a:latin typeface="Arial"/>
              <a:ea typeface="Arial"/>
              <a:cs typeface="Arial"/>
              <a:sym typeface="Arial"/>
            </a:endParaRPr>
          </a:p>
        </p:txBody>
      </p:sp>
      <p:sp>
        <p:nvSpPr>
          <p:cNvPr id="493" name="Google Shape;493;p72"/>
          <p:cNvSpPr txBox="1"/>
          <p:nvPr/>
        </p:nvSpPr>
        <p:spPr>
          <a:xfrm>
            <a:off x="558725" y="1318425"/>
            <a:ext cx="7808400" cy="31533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300"/>
              </a:spcBef>
              <a:spcAft>
                <a:spcPts val="0"/>
              </a:spcAft>
              <a:buNone/>
            </a:pPr>
            <a:r>
              <a:rPr b="1" lang="en" sz="1600"/>
              <a:t>Variables</a:t>
            </a:r>
            <a:endParaRPr b="1" sz="1600"/>
          </a:p>
          <a:p>
            <a:pPr indent="0" lvl="0" marL="0" marR="0" rtl="0" algn="l">
              <a:lnSpc>
                <a:spcPct val="114000"/>
              </a:lnSpc>
              <a:spcBef>
                <a:spcPts val="300"/>
              </a:spcBef>
              <a:spcAft>
                <a:spcPts val="0"/>
              </a:spcAft>
              <a:buNone/>
            </a:pPr>
            <a:r>
              <a:t/>
            </a:r>
            <a:endParaRPr b="1" sz="1600"/>
          </a:p>
          <a:p>
            <a:pPr indent="0" lvl="0" marL="0" marR="0" rtl="0" algn="l">
              <a:lnSpc>
                <a:spcPct val="114000"/>
              </a:lnSpc>
              <a:spcBef>
                <a:spcPts val="300"/>
              </a:spcBef>
              <a:spcAft>
                <a:spcPts val="0"/>
              </a:spcAft>
              <a:buNone/>
            </a:pPr>
            <a:r>
              <a:rPr lang="en" sz="1600">
                <a:latin typeface="Courier New"/>
                <a:ea typeface="Courier New"/>
                <a:cs typeface="Courier New"/>
                <a:sym typeface="Courier New"/>
              </a:rPr>
              <a:t>&lt;variable-name&gt; &lt;data-type&gt; </a:t>
            </a:r>
            <a:r>
              <a:rPr lang="en" sz="1600">
                <a:solidFill>
                  <a:schemeClr val="dk1"/>
                </a:solidFill>
                <a:latin typeface="Courier New"/>
                <a:ea typeface="Courier New"/>
                <a:cs typeface="Courier New"/>
                <a:sym typeface="Courier New"/>
              </a:rPr>
              <a:t>[:= &lt;initial-value&gt;];</a:t>
            </a:r>
            <a:endParaRPr sz="1600">
              <a:solidFill>
                <a:schemeClr val="dk1"/>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rPr b="1" lang="en" sz="1600"/>
              <a:t>Anchored Variables</a:t>
            </a:r>
            <a:endParaRPr b="1" sz="1600"/>
          </a:p>
          <a:p>
            <a:pPr indent="0" lvl="0" marL="0" marR="0" rtl="0" algn="l">
              <a:lnSpc>
                <a:spcPct val="114000"/>
              </a:lnSpc>
              <a:spcBef>
                <a:spcPts val="300"/>
              </a:spcBef>
              <a:spcAft>
                <a:spcPts val="0"/>
              </a:spcAft>
              <a:buNone/>
            </a:pPr>
            <a:r>
              <a:t/>
            </a:r>
            <a:endParaRPr b="1" sz="1600"/>
          </a:p>
          <a:p>
            <a:pPr indent="0" lvl="0" marL="0" marR="0" rtl="0" algn="l">
              <a:lnSpc>
                <a:spcPct val="114000"/>
              </a:lnSpc>
              <a:spcBef>
                <a:spcPts val="300"/>
              </a:spcBef>
              <a:spcAft>
                <a:spcPts val="0"/>
              </a:spcAft>
              <a:buNone/>
            </a:pPr>
            <a:r>
              <a:rPr lang="en" sz="1600">
                <a:latin typeface="Courier New"/>
                <a:ea typeface="Courier New"/>
                <a:cs typeface="Courier New"/>
                <a:sym typeface="Courier New"/>
              </a:rPr>
              <a:t>&lt;variable-name&gt; &lt;object&gt;%type [:= &lt;initial-value&gt;];</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600">
              <a:latin typeface="Courier New"/>
              <a:ea typeface="Courier New"/>
              <a:cs typeface="Courier New"/>
              <a:sym typeface="Courier New"/>
            </a:endParaRPr>
          </a:p>
          <a:p>
            <a:pPr indent="0" lvl="0" marL="0" rtl="0" algn="l">
              <a:lnSpc>
                <a:spcPct val="114000"/>
              </a:lnSpc>
              <a:spcBef>
                <a:spcPts val="300"/>
              </a:spcBef>
              <a:spcAft>
                <a:spcPts val="0"/>
              </a:spcAft>
              <a:buClr>
                <a:schemeClr val="dk1"/>
              </a:buClr>
              <a:buFont typeface="Arial"/>
              <a:buNone/>
            </a:pPr>
            <a:r>
              <a:rPr lang="en" sz="1600">
                <a:solidFill>
                  <a:schemeClr val="dk1"/>
                </a:solidFill>
                <a:latin typeface="Courier New"/>
                <a:ea typeface="Courier New"/>
                <a:cs typeface="Courier New"/>
                <a:sym typeface="Courier New"/>
              </a:rPr>
              <a:t>&lt;variable-name&gt; &lt;table_name&gt;%rowtype [:= ROW(d1,d2,..)];</a:t>
            </a:r>
            <a:endParaRPr sz="1600">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3"/>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Block Execution Fundamentals</a:t>
            </a:r>
            <a:endParaRPr b="0" i="0" sz="2800" u="none" cap="none" strike="noStrike">
              <a:solidFill>
                <a:srgbClr val="000000"/>
              </a:solidFill>
              <a:latin typeface="Arial"/>
              <a:ea typeface="Arial"/>
              <a:cs typeface="Arial"/>
              <a:sym typeface="Arial"/>
            </a:endParaRPr>
          </a:p>
        </p:txBody>
      </p:sp>
      <p:sp>
        <p:nvSpPr>
          <p:cNvPr id="499" name="Google Shape;499;p73"/>
          <p:cNvSpPr txBox="1"/>
          <p:nvPr/>
        </p:nvSpPr>
        <p:spPr>
          <a:xfrm>
            <a:off x="558722" y="1284125"/>
            <a:ext cx="3743400" cy="28725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300"/>
              </a:spcBef>
              <a:spcAft>
                <a:spcPts val="0"/>
              </a:spcAft>
              <a:buNone/>
            </a:pPr>
            <a:r>
              <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600" u="none" cap="none" strike="noStrike">
                <a:solidFill>
                  <a:srgbClr val="424F62"/>
                </a:solidFill>
                <a:latin typeface="Courier New"/>
                <a:ea typeface="Courier New"/>
                <a:cs typeface="Courier New"/>
                <a:sym typeface="Courier New"/>
              </a:rPr>
              <a:t>DELIMITER /</a:t>
            </a:r>
            <a:endParaRPr sz="16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6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600" u="none" cap="none" strike="noStrike">
                <a:solidFill>
                  <a:srgbClr val="424F62"/>
                </a:solidFill>
                <a:latin typeface="Courier New"/>
                <a:ea typeface="Courier New"/>
                <a:cs typeface="Courier New"/>
                <a:sym typeface="Courier New"/>
              </a:rPr>
              <a:t>BEGIN</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600" u="none" cap="none" strike="noStrike">
                <a:solidFill>
                  <a:srgbClr val="424F62"/>
                </a:solidFill>
                <a:latin typeface="Courier New"/>
                <a:ea typeface="Courier New"/>
                <a:cs typeface="Courier New"/>
                <a:sym typeface="Courier New"/>
              </a:rPr>
              <a:t>  </a:t>
            </a:r>
            <a:r>
              <a:rPr lang="en" sz="1600">
                <a:solidFill>
                  <a:srgbClr val="0000FF"/>
                </a:solidFill>
                <a:latin typeface="Courier New"/>
                <a:ea typeface="Courier New"/>
                <a:cs typeface="Courier New"/>
                <a:sym typeface="Courier New"/>
              </a:rPr>
              <a:t>SELECT</a:t>
            </a:r>
            <a:r>
              <a:rPr i="0" lang="en" sz="1600" u="none" cap="none" strike="noStrike">
                <a:solidFill>
                  <a:srgbClr val="424F62"/>
                </a:solidFill>
                <a:latin typeface="Courier New"/>
                <a:ea typeface="Courier New"/>
                <a:cs typeface="Courier New"/>
                <a:sym typeface="Courier New"/>
              </a:rPr>
              <a:t> 'Hello World!';</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600" u="none" cap="none" strike="noStrike">
                <a:solidFill>
                  <a:srgbClr val="424F62"/>
                </a:solidFill>
                <a:latin typeface="Courier New"/>
                <a:ea typeface="Courier New"/>
                <a:cs typeface="Courier New"/>
                <a:sym typeface="Courier New"/>
              </a:rPr>
              <a:t>END;</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600" u="none" cap="none" strike="noStrike">
                <a:solidFill>
                  <a:srgbClr val="424F62"/>
                </a:solidFill>
                <a:latin typeface="Courier New"/>
                <a:ea typeface="Courier New"/>
                <a:cs typeface="Courier New"/>
                <a:sym typeface="Courier New"/>
              </a:rPr>
              <a:t>/</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600" u="none" cap="none" strike="noStrike">
                <a:solidFill>
                  <a:srgbClr val="424F62"/>
                </a:solidFill>
                <a:latin typeface="Courier New"/>
                <a:ea typeface="Courier New"/>
                <a:cs typeface="Courier New"/>
                <a:sym typeface="Courier New"/>
              </a:rPr>
              <a:t>DELIMITER ;</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600" u="none" cap="none" strike="noStrike">
              <a:solidFill>
                <a:srgbClr val="000000"/>
              </a:solidFill>
              <a:latin typeface="Courier New"/>
              <a:ea typeface="Courier New"/>
              <a:cs typeface="Courier New"/>
              <a:sym typeface="Courier New"/>
            </a:endParaRPr>
          </a:p>
        </p:txBody>
      </p:sp>
      <p:cxnSp>
        <p:nvCxnSpPr>
          <p:cNvPr id="500" name="Google Shape;500;p73"/>
          <p:cNvCxnSpPr/>
          <p:nvPr/>
        </p:nvCxnSpPr>
        <p:spPr>
          <a:xfrm>
            <a:off x="2136425" y="1843750"/>
            <a:ext cx="3058200" cy="0"/>
          </a:xfrm>
          <a:prstGeom prst="straightConnector1">
            <a:avLst/>
          </a:prstGeom>
          <a:noFill/>
          <a:ln cap="flat" cmpd="sng" w="9525">
            <a:solidFill>
              <a:srgbClr val="FF0000"/>
            </a:solidFill>
            <a:prstDash val="solid"/>
            <a:round/>
            <a:headEnd len="med" w="med" type="triangle"/>
            <a:tailEnd len="med" w="med" type="none"/>
          </a:ln>
        </p:spPr>
      </p:cxnSp>
      <p:cxnSp>
        <p:nvCxnSpPr>
          <p:cNvPr id="501" name="Google Shape;501;p73"/>
          <p:cNvCxnSpPr/>
          <p:nvPr/>
        </p:nvCxnSpPr>
        <p:spPr>
          <a:xfrm>
            <a:off x="3700900" y="2779000"/>
            <a:ext cx="1493700" cy="8700"/>
          </a:xfrm>
          <a:prstGeom prst="straightConnector1">
            <a:avLst/>
          </a:prstGeom>
          <a:noFill/>
          <a:ln cap="flat" cmpd="sng" w="9525">
            <a:solidFill>
              <a:srgbClr val="FF0000"/>
            </a:solidFill>
            <a:prstDash val="solid"/>
            <a:round/>
            <a:headEnd len="med" w="med" type="triangle"/>
            <a:tailEnd len="med" w="med" type="none"/>
          </a:ln>
        </p:spPr>
      </p:cxnSp>
      <p:cxnSp>
        <p:nvCxnSpPr>
          <p:cNvPr id="502" name="Google Shape;502;p73"/>
          <p:cNvCxnSpPr/>
          <p:nvPr/>
        </p:nvCxnSpPr>
        <p:spPr>
          <a:xfrm flipH="1" rot="10800000">
            <a:off x="1243925" y="3087450"/>
            <a:ext cx="3921600" cy="13500"/>
          </a:xfrm>
          <a:prstGeom prst="straightConnector1">
            <a:avLst/>
          </a:prstGeom>
          <a:noFill/>
          <a:ln cap="flat" cmpd="sng" w="9525">
            <a:solidFill>
              <a:srgbClr val="FF0000"/>
            </a:solidFill>
            <a:prstDash val="solid"/>
            <a:round/>
            <a:headEnd len="med" w="med" type="triangle"/>
            <a:tailEnd len="med" w="med" type="none"/>
          </a:ln>
        </p:spPr>
      </p:cxnSp>
      <p:cxnSp>
        <p:nvCxnSpPr>
          <p:cNvPr id="503" name="Google Shape;503;p73"/>
          <p:cNvCxnSpPr/>
          <p:nvPr/>
        </p:nvCxnSpPr>
        <p:spPr>
          <a:xfrm flipH="1" rot="10800000">
            <a:off x="884150" y="3416875"/>
            <a:ext cx="4281300" cy="26700"/>
          </a:xfrm>
          <a:prstGeom prst="straightConnector1">
            <a:avLst/>
          </a:prstGeom>
          <a:noFill/>
          <a:ln cap="flat" cmpd="sng" w="9525">
            <a:solidFill>
              <a:srgbClr val="FF0000"/>
            </a:solidFill>
            <a:prstDash val="solid"/>
            <a:round/>
            <a:headEnd len="med" w="med" type="triangle"/>
            <a:tailEnd len="med" w="med" type="none"/>
          </a:ln>
        </p:spPr>
      </p:cxnSp>
      <p:cxnSp>
        <p:nvCxnSpPr>
          <p:cNvPr id="504" name="Google Shape;504;p73"/>
          <p:cNvCxnSpPr/>
          <p:nvPr/>
        </p:nvCxnSpPr>
        <p:spPr>
          <a:xfrm>
            <a:off x="2107250" y="4059400"/>
            <a:ext cx="3058200" cy="0"/>
          </a:xfrm>
          <a:prstGeom prst="straightConnector1">
            <a:avLst/>
          </a:prstGeom>
          <a:noFill/>
          <a:ln cap="flat" cmpd="sng" w="9525">
            <a:solidFill>
              <a:srgbClr val="FF0000"/>
            </a:solidFill>
            <a:prstDash val="solid"/>
            <a:round/>
            <a:headEnd len="med" w="med" type="triangle"/>
            <a:tailEnd len="med" w="med" type="none"/>
          </a:ln>
        </p:spPr>
      </p:cxnSp>
      <p:sp>
        <p:nvSpPr>
          <p:cNvPr id="505" name="Google Shape;505;p73"/>
          <p:cNvSpPr txBox="1"/>
          <p:nvPr/>
        </p:nvSpPr>
        <p:spPr>
          <a:xfrm>
            <a:off x="5318450" y="1643650"/>
            <a:ext cx="29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Assign new execution character(s)</a:t>
            </a:r>
            <a:endParaRPr/>
          </a:p>
        </p:txBody>
      </p:sp>
      <p:sp>
        <p:nvSpPr>
          <p:cNvPr id="506" name="Google Shape;506;p73"/>
          <p:cNvSpPr txBox="1"/>
          <p:nvPr/>
        </p:nvSpPr>
        <p:spPr>
          <a:xfrm>
            <a:off x="5318450" y="2733775"/>
            <a:ext cx="29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Will </a:t>
            </a:r>
            <a:r>
              <a:rPr i="1" lang="en"/>
              <a:t>not</a:t>
            </a:r>
            <a:r>
              <a:rPr lang="en"/>
              <a:t> execute </a:t>
            </a:r>
            <a:endParaRPr/>
          </a:p>
        </p:txBody>
      </p:sp>
      <p:sp>
        <p:nvSpPr>
          <p:cNvPr id="507" name="Google Shape;507;p73"/>
          <p:cNvSpPr txBox="1"/>
          <p:nvPr/>
        </p:nvSpPr>
        <p:spPr>
          <a:xfrm>
            <a:off x="5318450" y="3191775"/>
            <a:ext cx="29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Will execute </a:t>
            </a:r>
            <a:endParaRPr/>
          </a:p>
        </p:txBody>
      </p:sp>
      <p:sp>
        <p:nvSpPr>
          <p:cNvPr id="508" name="Google Shape;508;p73"/>
          <p:cNvSpPr txBox="1"/>
          <p:nvPr/>
        </p:nvSpPr>
        <p:spPr>
          <a:xfrm>
            <a:off x="5318450" y="3823900"/>
            <a:ext cx="29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Re-assign delimiter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4"/>
          <p:cNvSpPr txBox="1"/>
          <p:nvPr>
            <p:ph type="ctrTitle"/>
          </p:nvPr>
        </p:nvSpPr>
        <p:spPr>
          <a:xfrm>
            <a:off x="640550" y="322705"/>
            <a:ext cx="6604200" cy="169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Procedural Functionality</a:t>
            </a:r>
            <a:endParaRPr sz="3600"/>
          </a:p>
        </p:txBody>
      </p:sp>
      <p:sp>
        <p:nvSpPr>
          <p:cNvPr id="514" name="Google Shape;514;p74"/>
          <p:cNvSpPr txBox="1"/>
          <p:nvPr>
            <p:ph idx="1" type="subTitle"/>
          </p:nvPr>
        </p:nvSpPr>
        <p:spPr>
          <a:xfrm>
            <a:off x="640549" y="2303244"/>
            <a:ext cx="7171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4"/>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5"/>
          <p:cNvSpPr/>
          <p:nvPr/>
        </p:nvSpPr>
        <p:spPr>
          <a:xfrm>
            <a:off x="1029925" y="2317375"/>
            <a:ext cx="2210400" cy="17514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5"/>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Conditional Statements</a:t>
            </a:r>
            <a:endParaRPr b="0" i="0" sz="2800" u="none" cap="none" strike="noStrike">
              <a:solidFill>
                <a:srgbClr val="000000"/>
              </a:solidFill>
              <a:latin typeface="Arial"/>
              <a:ea typeface="Arial"/>
              <a:cs typeface="Arial"/>
              <a:sym typeface="Arial"/>
            </a:endParaRPr>
          </a:p>
        </p:txBody>
      </p:sp>
      <p:sp>
        <p:nvSpPr>
          <p:cNvPr id="522" name="Google Shape;522;p75"/>
          <p:cNvSpPr txBox="1"/>
          <p:nvPr/>
        </p:nvSpPr>
        <p:spPr>
          <a:xfrm>
            <a:off x="558720" y="1284120"/>
            <a:ext cx="7808400" cy="28725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DECLARE</a:t>
            </a:r>
            <a:r>
              <a:rPr lang="en" sz="1200">
                <a:solidFill>
                  <a:srgbClr val="424F62"/>
                </a:solidFill>
                <a:latin typeface="Courier New"/>
                <a:ea typeface="Courier New"/>
                <a:cs typeface="Courier New"/>
                <a:sym typeface="Courier New"/>
              </a:rPr>
              <a:t> </a:t>
            </a:r>
            <a:endParaRPr sz="1200">
              <a:solidFill>
                <a:srgbClr val="424F62"/>
              </a:solidFill>
              <a:latin typeface="Courier New"/>
              <a:ea typeface="Courier New"/>
              <a:cs typeface="Courier New"/>
              <a:sym typeface="Courier New"/>
            </a:endParaRPr>
          </a:p>
          <a:p>
            <a:pPr indent="457200" lvl="0" marL="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x </a:t>
            </a:r>
            <a:r>
              <a:rPr lang="en" sz="1200">
                <a:solidFill>
                  <a:srgbClr val="0000FF"/>
                </a:solidFill>
                <a:latin typeface="Courier New"/>
                <a:ea typeface="Courier New"/>
                <a:cs typeface="Courier New"/>
                <a:sym typeface="Courier New"/>
              </a:rPr>
              <a:t>NUMBER</a:t>
            </a:r>
            <a:r>
              <a:rPr lang="en" sz="1200">
                <a:solidFill>
                  <a:srgbClr val="424F62"/>
                </a:solidFill>
                <a:latin typeface="Courier New"/>
                <a:ea typeface="Courier New"/>
                <a:cs typeface="Courier New"/>
                <a:sym typeface="Courier New"/>
              </a:rPr>
              <a:t> := 6;</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2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solidFill>
                  <a:srgbClr val="0000FF"/>
                </a:solidFill>
                <a:latin typeface="Courier New"/>
                <a:ea typeface="Courier New"/>
                <a:cs typeface="Courier New"/>
                <a:sym typeface="Courier New"/>
              </a:rPr>
              <a:t>BEGIN</a:t>
            </a:r>
            <a:endParaRPr i="0" sz="1200" u="none" cap="none" strike="noStrike">
              <a:solidFill>
                <a:srgbClr val="0000FF"/>
              </a:solidFill>
              <a:latin typeface="Courier New"/>
              <a:ea typeface="Courier New"/>
              <a:cs typeface="Courier New"/>
              <a:sym typeface="Courier New"/>
            </a:endParaRPr>
          </a:p>
          <a:p>
            <a:pPr indent="457200" lvl="0" marL="0" marR="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IF</a:t>
            </a:r>
            <a:r>
              <a:rPr lang="en" sz="1200">
                <a:solidFill>
                  <a:srgbClr val="424F62"/>
                </a:solidFill>
                <a:latin typeface="Courier New"/>
                <a:ea typeface="Courier New"/>
                <a:cs typeface="Courier New"/>
                <a:sym typeface="Courier New"/>
              </a:rPr>
              <a:t> x &gt; 7 </a:t>
            </a:r>
            <a:r>
              <a:rPr lang="en" sz="1200">
                <a:solidFill>
                  <a:srgbClr val="0000FF"/>
                </a:solidFill>
                <a:latin typeface="Courier New"/>
                <a:ea typeface="Courier New"/>
                <a:cs typeface="Courier New"/>
                <a:sym typeface="Courier New"/>
              </a:rPr>
              <a:t>THEN</a:t>
            </a:r>
            <a:r>
              <a:rPr lang="en" sz="1200">
                <a:solidFill>
                  <a:srgbClr val="424F62"/>
                </a:solidFill>
                <a:latin typeface="Courier New"/>
                <a:ea typeface="Courier New"/>
                <a:cs typeface="Courier New"/>
                <a:sym typeface="Courier New"/>
              </a:rPr>
              <a:t> </a:t>
            </a:r>
            <a:endParaRPr sz="1200">
              <a:solidFill>
                <a:srgbClr val="424F62"/>
              </a:solidFill>
              <a:latin typeface="Courier New"/>
              <a:ea typeface="Courier New"/>
              <a:cs typeface="Courier New"/>
              <a:sym typeface="Courier New"/>
            </a:endParaRPr>
          </a:p>
          <a:p>
            <a:pPr indent="457200" lvl="0" marL="457200" marR="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SELECT</a:t>
            </a:r>
            <a:r>
              <a:rPr lang="en" sz="1200">
                <a:solidFill>
                  <a:srgbClr val="424F62"/>
                </a:solidFill>
                <a:latin typeface="Courier New"/>
                <a:ea typeface="Courier New"/>
                <a:cs typeface="Courier New"/>
                <a:sym typeface="Courier New"/>
              </a:rPr>
              <a:t> </a:t>
            </a:r>
            <a:r>
              <a:rPr lang="en" sz="1200">
                <a:solidFill>
                  <a:srgbClr val="990000"/>
                </a:solidFill>
                <a:latin typeface="Courier New"/>
                <a:ea typeface="Courier New"/>
                <a:cs typeface="Courier New"/>
                <a:sym typeface="Courier New"/>
              </a:rPr>
              <a:t>‘Good’</a:t>
            </a:r>
            <a:r>
              <a:rPr lang="en" sz="1200">
                <a:solidFill>
                  <a:srgbClr val="424F62"/>
                </a:solidFill>
                <a:latin typeface="Courier New"/>
                <a:ea typeface="Courier New"/>
                <a:cs typeface="Courier New"/>
                <a:sym typeface="Courier New"/>
              </a:rPr>
              <a:t>; </a:t>
            </a:r>
            <a:endParaRPr sz="1200">
              <a:solidFill>
                <a:srgbClr val="424F62"/>
              </a:solidFill>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ELSIF</a:t>
            </a:r>
            <a:r>
              <a:rPr lang="en" sz="1200">
                <a:solidFill>
                  <a:srgbClr val="424F62"/>
                </a:solidFill>
                <a:latin typeface="Courier New"/>
                <a:ea typeface="Courier New"/>
                <a:cs typeface="Courier New"/>
                <a:sym typeface="Courier New"/>
              </a:rPr>
              <a:t> x &gt; 4 </a:t>
            </a:r>
            <a:r>
              <a:rPr lang="en" sz="1200">
                <a:solidFill>
                  <a:srgbClr val="0000FF"/>
                </a:solidFill>
                <a:latin typeface="Courier New"/>
                <a:ea typeface="Courier New"/>
                <a:cs typeface="Courier New"/>
                <a:sym typeface="Courier New"/>
              </a:rPr>
              <a:t>THEN</a:t>
            </a:r>
            <a:r>
              <a:rPr lang="en" sz="1200">
                <a:solidFill>
                  <a:srgbClr val="424F62"/>
                </a:solidFill>
                <a:latin typeface="Courier New"/>
                <a:ea typeface="Courier New"/>
                <a:cs typeface="Courier New"/>
                <a:sym typeface="Courier New"/>
              </a:rPr>
              <a:t> </a:t>
            </a:r>
            <a:endParaRPr sz="1200">
              <a:solidFill>
                <a:srgbClr val="424F62"/>
              </a:solidFill>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SELECT</a:t>
            </a:r>
            <a:r>
              <a:rPr lang="en" sz="1200">
                <a:solidFill>
                  <a:srgbClr val="424F62"/>
                </a:solidFill>
                <a:latin typeface="Courier New"/>
                <a:ea typeface="Courier New"/>
                <a:cs typeface="Courier New"/>
                <a:sym typeface="Courier New"/>
              </a:rPr>
              <a:t> </a:t>
            </a:r>
            <a:r>
              <a:rPr lang="en" sz="1200">
                <a:solidFill>
                  <a:srgbClr val="990000"/>
                </a:solidFill>
                <a:latin typeface="Courier New"/>
                <a:ea typeface="Courier New"/>
                <a:cs typeface="Courier New"/>
                <a:sym typeface="Courier New"/>
              </a:rPr>
              <a:t>‘Average’</a:t>
            </a:r>
            <a:r>
              <a:rPr lang="en" sz="1200">
                <a:solidFill>
                  <a:srgbClr val="424F62"/>
                </a:solidFill>
                <a:latin typeface="Courier New"/>
                <a:ea typeface="Courier New"/>
                <a:cs typeface="Courier New"/>
                <a:sym typeface="Courier New"/>
              </a:rPr>
              <a:t>;</a:t>
            </a:r>
            <a:endParaRPr sz="1200">
              <a:solidFill>
                <a:srgbClr val="424F62"/>
              </a:solidFill>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ELSE</a:t>
            </a:r>
            <a:endParaRPr sz="1200">
              <a:solidFill>
                <a:srgbClr val="0000FF"/>
              </a:solidFill>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SELECT</a:t>
            </a:r>
            <a:r>
              <a:rPr lang="en" sz="1200">
                <a:solidFill>
                  <a:srgbClr val="424F62"/>
                </a:solidFill>
                <a:latin typeface="Courier New"/>
                <a:ea typeface="Courier New"/>
                <a:cs typeface="Courier New"/>
                <a:sym typeface="Courier New"/>
              </a:rPr>
              <a:t> </a:t>
            </a:r>
            <a:r>
              <a:rPr lang="en" sz="1200">
                <a:solidFill>
                  <a:srgbClr val="990000"/>
                </a:solidFill>
                <a:latin typeface="Courier New"/>
                <a:ea typeface="Courier New"/>
                <a:cs typeface="Courier New"/>
                <a:sym typeface="Courier New"/>
              </a:rPr>
              <a:t>‘Bad’</a:t>
            </a:r>
            <a:r>
              <a:rPr lang="en" sz="1200">
                <a:solidFill>
                  <a:srgbClr val="424F62"/>
                </a:solidFill>
                <a:latin typeface="Courier New"/>
                <a:ea typeface="Courier New"/>
                <a:cs typeface="Courier New"/>
                <a:sym typeface="Courier New"/>
              </a:rPr>
              <a:t>;</a:t>
            </a:r>
            <a:endParaRPr sz="1200">
              <a:solidFill>
                <a:srgbClr val="424F62"/>
              </a:solidFill>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END IF</a:t>
            </a:r>
            <a:r>
              <a:rPr lang="en" sz="1200">
                <a:solidFill>
                  <a:srgbClr val="424F62"/>
                </a:solidFill>
                <a:latin typeface="Courier New"/>
                <a:ea typeface="Courier New"/>
                <a:cs typeface="Courier New"/>
                <a:sym typeface="Courier New"/>
              </a:rPr>
              <a:t>;  </a:t>
            </a:r>
            <a:endParaRPr i="0" sz="12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solidFill>
                  <a:srgbClr val="0000FF"/>
                </a:solidFill>
                <a:latin typeface="Courier New"/>
                <a:ea typeface="Courier New"/>
                <a:cs typeface="Courier New"/>
                <a:sym typeface="Courier New"/>
              </a:rPr>
              <a:t>END</a:t>
            </a:r>
            <a:r>
              <a:rPr i="0" lang="en" sz="1200" u="none" cap="none" strike="noStrike">
                <a:solidFill>
                  <a:srgbClr val="424F62"/>
                </a:solidFill>
                <a:latin typeface="Courier New"/>
                <a:ea typeface="Courier New"/>
                <a:cs typeface="Courier New"/>
                <a:sym typeface="Courier New"/>
              </a:rPr>
              <a:t>;</a:t>
            </a:r>
            <a:endParaRPr i="0" sz="12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solidFill>
                  <a:srgbClr val="424F62"/>
                </a:solidFill>
                <a:latin typeface="Courier New"/>
                <a:ea typeface="Courier New"/>
                <a:cs typeface="Courier New"/>
                <a:sym typeface="Courier New"/>
              </a:rPr>
              <a:t>/</a:t>
            </a:r>
            <a:endParaRPr i="0" sz="12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2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200" u="none" cap="none" strike="noStrike">
              <a:solidFill>
                <a:srgbClr val="000000"/>
              </a:solidFill>
              <a:latin typeface="Courier New"/>
              <a:ea typeface="Courier New"/>
              <a:cs typeface="Courier New"/>
              <a:sym typeface="Courier New"/>
            </a:endParaRPr>
          </a:p>
        </p:txBody>
      </p:sp>
      <p:sp>
        <p:nvSpPr>
          <p:cNvPr id="523" name="Google Shape;523;p75"/>
          <p:cNvSpPr/>
          <p:nvPr/>
        </p:nvSpPr>
        <p:spPr>
          <a:xfrm>
            <a:off x="625875" y="1284125"/>
            <a:ext cx="2103300" cy="6348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5"/>
          <p:cNvSpPr txBox="1"/>
          <p:nvPr/>
        </p:nvSpPr>
        <p:spPr>
          <a:xfrm>
            <a:off x="2869075" y="1370225"/>
            <a:ext cx="28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Variable declarations</a:t>
            </a:r>
            <a:endParaRPr b="1"/>
          </a:p>
        </p:txBody>
      </p:sp>
      <p:sp>
        <p:nvSpPr>
          <p:cNvPr id="525" name="Google Shape;525;p75"/>
          <p:cNvSpPr txBox="1"/>
          <p:nvPr/>
        </p:nvSpPr>
        <p:spPr>
          <a:xfrm>
            <a:off x="3324425" y="2992975"/>
            <a:ext cx="28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Conditions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23"/>
                                        </p:tgtEl>
                                      </p:cBhvr>
                                    </p:animEffect>
                                    <p:set>
                                      <p:cBhvr>
                                        <p:cTn dur="1" fill="hold">
                                          <p:stCondLst>
                                            <p:cond delay="1000"/>
                                          </p:stCondLst>
                                        </p:cTn>
                                        <p:tgtEl>
                                          <p:spTgt spid="52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24"/>
                                        </p:tgtEl>
                                      </p:cBhvr>
                                    </p:animEffect>
                                    <p:set>
                                      <p:cBhvr>
                                        <p:cTn dur="1" fill="hold">
                                          <p:stCondLst>
                                            <p:cond delay="1000"/>
                                          </p:stCondLst>
                                        </p:cTn>
                                        <p:tgtEl>
                                          <p:spTgt spid="5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6"/>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Loops</a:t>
            </a:r>
            <a:endParaRPr b="0" i="0" sz="2800" u="none" cap="none" strike="noStrike">
              <a:solidFill>
                <a:srgbClr val="000000"/>
              </a:solidFill>
              <a:latin typeface="Arial"/>
              <a:ea typeface="Arial"/>
              <a:cs typeface="Arial"/>
              <a:sym typeface="Arial"/>
            </a:endParaRPr>
          </a:p>
        </p:txBody>
      </p:sp>
      <p:sp>
        <p:nvSpPr>
          <p:cNvPr id="531" name="Google Shape;531;p76"/>
          <p:cNvSpPr txBox="1"/>
          <p:nvPr/>
        </p:nvSpPr>
        <p:spPr>
          <a:xfrm>
            <a:off x="558720" y="1284120"/>
            <a:ext cx="7808400" cy="28725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CREATE TABLE </a:t>
            </a:r>
            <a:r>
              <a:rPr lang="en" sz="1200">
                <a:latin typeface="Courier New"/>
                <a:ea typeface="Courier New"/>
                <a:cs typeface="Courier New"/>
                <a:sym typeface="Courier New"/>
              </a:rPr>
              <a:t>numbers(num </a:t>
            </a:r>
            <a:r>
              <a:rPr lang="en" sz="1200">
                <a:solidFill>
                  <a:srgbClr val="0000FF"/>
                </a:solidFill>
                <a:latin typeface="Courier New"/>
                <a:ea typeface="Courier New"/>
                <a:cs typeface="Courier New"/>
                <a:sym typeface="Courier New"/>
              </a:rPr>
              <a:t>NUMBER</a:t>
            </a:r>
            <a:r>
              <a:rPr lang="en" sz="1200">
                <a:latin typeface="Courier New"/>
                <a:ea typeface="Courier New"/>
                <a:cs typeface="Courier New"/>
                <a:sym typeface="Courier New"/>
              </a:rPr>
              <a:t>(10));</a:t>
            </a:r>
            <a:endParaRPr sz="1200">
              <a:latin typeface="Courier New"/>
              <a:ea typeface="Courier New"/>
              <a:cs typeface="Courier New"/>
              <a:sym typeface="Courier New"/>
            </a:endParaRPr>
          </a:p>
          <a:p>
            <a:pPr indent="0" lvl="0" marL="0" rtl="0" algn="l">
              <a:lnSpc>
                <a:spcPct val="114000"/>
              </a:lnSpc>
              <a:spcBef>
                <a:spcPts val="300"/>
              </a:spcBef>
              <a:spcAft>
                <a:spcPts val="0"/>
              </a:spcAft>
              <a:buNone/>
            </a:pPr>
            <a:r>
              <a:t/>
            </a:r>
            <a:endParaRPr sz="1200">
              <a:solidFill>
                <a:srgbClr val="0000FF"/>
              </a:solidFill>
              <a:latin typeface="Courier New"/>
              <a:ea typeface="Courier New"/>
              <a:cs typeface="Courier New"/>
              <a:sym typeface="Courier New"/>
            </a:endParaRPr>
          </a:p>
          <a:p>
            <a:pPr indent="0" lvl="0" marL="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DECLARE</a:t>
            </a:r>
            <a:r>
              <a:rPr lang="en" sz="1200">
                <a:solidFill>
                  <a:srgbClr val="424F62"/>
                </a:solidFill>
                <a:latin typeface="Courier New"/>
                <a:ea typeface="Courier New"/>
                <a:cs typeface="Courier New"/>
                <a:sym typeface="Courier New"/>
              </a:rPr>
              <a:t> </a:t>
            </a:r>
            <a:endParaRPr sz="1200">
              <a:solidFill>
                <a:srgbClr val="424F62"/>
              </a:solidFill>
              <a:latin typeface="Courier New"/>
              <a:ea typeface="Courier New"/>
              <a:cs typeface="Courier New"/>
              <a:sym typeface="Courier New"/>
            </a:endParaRPr>
          </a:p>
          <a:p>
            <a:pPr indent="457200" lvl="0" marL="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i numbers.num</a:t>
            </a:r>
            <a:r>
              <a:rPr lang="en" sz="1200">
                <a:solidFill>
                  <a:srgbClr val="0000FF"/>
                </a:solidFill>
                <a:latin typeface="Courier New"/>
                <a:ea typeface="Courier New"/>
                <a:cs typeface="Courier New"/>
                <a:sym typeface="Courier New"/>
              </a:rPr>
              <a:t>%TYPE</a:t>
            </a:r>
            <a:r>
              <a:rPr lang="en" sz="1200">
                <a:solidFill>
                  <a:srgbClr val="424F62"/>
                </a:solidFill>
                <a:latin typeface="Courier New"/>
                <a:ea typeface="Courier New"/>
                <a:cs typeface="Courier New"/>
                <a:sym typeface="Courier New"/>
              </a:rPr>
              <a:t> := 1;</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2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solidFill>
                  <a:srgbClr val="0000FF"/>
                </a:solidFill>
                <a:latin typeface="Courier New"/>
                <a:ea typeface="Courier New"/>
                <a:cs typeface="Courier New"/>
                <a:sym typeface="Courier New"/>
              </a:rPr>
              <a:t>BEGIN</a:t>
            </a:r>
            <a:endParaRPr i="0" sz="1200" u="none" cap="none" strike="noStrike">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WHILE</a:t>
            </a:r>
            <a:r>
              <a:rPr lang="en" sz="1200">
                <a:solidFill>
                  <a:srgbClr val="424F62"/>
                </a:solidFill>
                <a:latin typeface="Courier New"/>
                <a:ea typeface="Courier New"/>
                <a:cs typeface="Courier New"/>
                <a:sym typeface="Courier New"/>
              </a:rPr>
              <a:t> i &lt;= 10 </a:t>
            </a:r>
            <a:r>
              <a:rPr lang="en" sz="1200">
                <a:solidFill>
                  <a:srgbClr val="0000FF"/>
                </a:solidFill>
                <a:latin typeface="Courier New"/>
                <a:ea typeface="Courier New"/>
                <a:cs typeface="Courier New"/>
                <a:sym typeface="Courier New"/>
              </a:rPr>
              <a:t>LOOP</a:t>
            </a:r>
            <a:endParaRPr sz="12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INSERT INTO</a:t>
            </a:r>
            <a:r>
              <a:rPr lang="en" sz="1200">
                <a:solidFill>
                  <a:srgbClr val="424F62"/>
                </a:solidFill>
                <a:latin typeface="Courier New"/>
                <a:ea typeface="Courier New"/>
                <a:cs typeface="Courier New"/>
                <a:sym typeface="Courier New"/>
              </a:rPr>
              <a:t> numbers </a:t>
            </a:r>
            <a:r>
              <a:rPr lang="en" sz="1200">
                <a:solidFill>
                  <a:srgbClr val="0000FF"/>
                </a:solidFill>
                <a:latin typeface="Courier New"/>
                <a:ea typeface="Courier New"/>
                <a:cs typeface="Courier New"/>
                <a:sym typeface="Courier New"/>
              </a:rPr>
              <a:t>VALUES</a:t>
            </a:r>
            <a:r>
              <a:rPr lang="en" sz="1200">
                <a:solidFill>
                  <a:srgbClr val="424F62"/>
                </a:solidFill>
                <a:latin typeface="Courier New"/>
                <a:ea typeface="Courier New"/>
                <a:cs typeface="Courier New"/>
                <a:sym typeface="Courier New"/>
              </a:rPr>
              <a:t>(i);</a:t>
            </a:r>
            <a:endParaRPr sz="12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i := i + 1;</a:t>
            </a:r>
            <a:endParaRPr sz="12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END LOOP</a:t>
            </a:r>
            <a:r>
              <a:rPr lang="en" sz="1200">
                <a:solidFill>
                  <a:srgbClr val="424F62"/>
                </a:solidFill>
                <a:latin typeface="Courier New"/>
                <a:ea typeface="Courier New"/>
                <a:cs typeface="Courier New"/>
                <a:sym typeface="Courier New"/>
              </a:rPr>
              <a:t>;</a:t>
            </a:r>
            <a:endParaRPr sz="12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solidFill>
                  <a:srgbClr val="0000FF"/>
                </a:solidFill>
                <a:latin typeface="Courier New"/>
                <a:ea typeface="Courier New"/>
                <a:cs typeface="Courier New"/>
                <a:sym typeface="Courier New"/>
              </a:rPr>
              <a:t>END</a:t>
            </a:r>
            <a:r>
              <a:rPr i="0" lang="en" sz="1200" u="none" cap="none" strike="noStrike">
                <a:solidFill>
                  <a:srgbClr val="424F62"/>
                </a:solidFill>
                <a:latin typeface="Courier New"/>
                <a:ea typeface="Courier New"/>
                <a:cs typeface="Courier New"/>
                <a:sym typeface="Courier New"/>
              </a:rPr>
              <a:t>;</a:t>
            </a:r>
            <a:endParaRPr i="0" sz="12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solidFill>
                  <a:srgbClr val="424F62"/>
                </a:solidFill>
                <a:latin typeface="Courier New"/>
                <a:ea typeface="Courier New"/>
                <a:cs typeface="Courier New"/>
                <a:sym typeface="Courier New"/>
              </a:rPr>
              <a:t>/</a:t>
            </a:r>
            <a:endParaRPr i="0" sz="12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600" u="none" cap="none" strike="noStrike">
              <a:solidFill>
                <a:srgbClr val="000000"/>
              </a:solidFill>
              <a:latin typeface="Courier New"/>
              <a:ea typeface="Courier New"/>
              <a:cs typeface="Courier New"/>
              <a:sym typeface="Courier New"/>
            </a:endParaRPr>
          </a:p>
        </p:txBody>
      </p:sp>
      <p:sp>
        <p:nvSpPr>
          <p:cNvPr id="532" name="Google Shape;532;p76"/>
          <p:cNvSpPr/>
          <p:nvPr/>
        </p:nvSpPr>
        <p:spPr>
          <a:xfrm>
            <a:off x="625900" y="1769425"/>
            <a:ext cx="2722500" cy="6777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6"/>
          <p:cNvSpPr txBox="1"/>
          <p:nvPr/>
        </p:nvSpPr>
        <p:spPr>
          <a:xfrm>
            <a:off x="3456300" y="1908175"/>
            <a:ext cx="28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Anchored data type</a:t>
            </a:r>
            <a:endParaRPr b="1"/>
          </a:p>
        </p:txBody>
      </p:sp>
      <p:sp>
        <p:nvSpPr>
          <p:cNvPr id="534" name="Google Shape;534;p76"/>
          <p:cNvSpPr/>
          <p:nvPr/>
        </p:nvSpPr>
        <p:spPr>
          <a:xfrm>
            <a:off x="1061425" y="2813150"/>
            <a:ext cx="3290400" cy="10353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35" name="Google Shape;535;p76"/>
          <p:cNvGraphicFramePr/>
          <p:nvPr/>
        </p:nvGraphicFramePr>
        <p:xfrm>
          <a:off x="6679825" y="1963725"/>
          <a:ext cx="3000000" cy="3000000"/>
        </p:xfrm>
        <a:graphic>
          <a:graphicData uri="http://schemas.openxmlformats.org/drawingml/2006/table">
            <a:tbl>
              <a:tblPr>
                <a:noFill/>
                <a:tableStyleId>{F8BAD5D0-F3C1-4AC1-BEA8-875321DFDB80}</a:tableStyleId>
              </a:tblPr>
              <a:tblGrid>
                <a:gridCol w="1496625"/>
              </a:tblGrid>
              <a:tr h="381000">
                <a:tc>
                  <a:txBody>
                    <a:bodyPr/>
                    <a:lstStyle/>
                    <a:p>
                      <a:pPr indent="0" lvl="0" marL="0" rtl="0" algn="ctr">
                        <a:spcBef>
                          <a:spcPts val="0"/>
                        </a:spcBef>
                        <a:spcAft>
                          <a:spcPts val="0"/>
                        </a:spcAft>
                        <a:buNone/>
                      </a:pPr>
                      <a:r>
                        <a:rPr b="1" lang="en">
                          <a:solidFill>
                            <a:srgbClr val="FFFFFF"/>
                          </a:solidFill>
                        </a:rPr>
                        <a:t>num</a:t>
                      </a:r>
                      <a:endParaRPr b="1">
                        <a:solidFill>
                          <a:srgbClr val="FFFFFF"/>
                        </a:solidFill>
                      </a:endParaRPr>
                    </a:p>
                  </a:txBody>
                  <a:tcPr marT="91425" marB="91425" marR="91425" marL="91425">
                    <a:solidFill>
                      <a:srgbClr val="999999"/>
                    </a:solidFill>
                  </a:tcPr>
                </a:tc>
              </a:tr>
              <a:tr h="381000">
                <a:tc>
                  <a:txBody>
                    <a:bodyPr/>
                    <a:lstStyle/>
                    <a:p>
                      <a:pPr indent="0" lvl="0" marL="0" rtl="0" algn="ctr">
                        <a:spcBef>
                          <a:spcPts val="0"/>
                        </a:spcBef>
                        <a:spcAft>
                          <a:spcPts val="0"/>
                        </a:spcAft>
                        <a:buNone/>
                      </a:pPr>
                      <a:r>
                        <a:rPr lang="en" sz="1200"/>
                        <a:t>1</a:t>
                      </a:r>
                      <a:endParaRPr sz="1200"/>
                    </a:p>
                  </a:txBody>
                  <a:tcPr marT="91425" marB="91425" marR="91425" marL="91425"/>
                </a:tc>
              </a:tr>
              <a:tr h="381000">
                <a:tc>
                  <a:txBody>
                    <a:bodyPr/>
                    <a:lstStyle/>
                    <a:p>
                      <a:pPr indent="0" lvl="0" marL="0" rtl="0" algn="ctr">
                        <a:spcBef>
                          <a:spcPts val="0"/>
                        </a:spcBef>
                        <a:spcAft>
                          <a:spcPts val="0"/>
                        </a:spcAft>
                        <a:buNone/>
                      </a:pPr>
                      <a:r>
                        <a:rPr lang="en" sz="1200"/>
                        <a:t>2</a:t>
                      </a:r>
                      <a:endParaRPr sz="1200"/>
                    </a:p>
                  </a:txBody>
                  <a:tcPr marT="91425" marB="91425" marR="91425" marL="91425"/>
                </a:tc>
              </a:tr>
              <a:tr h="381000">
                <a:tc>
                  <a:txBody>
                    <a:bodyPr/>
                    <a:lstStyle/>
                    <a:p>
                      <a:pPr indent="0" lvl="0" marL="0" rtl="0" algn="ctr">
                        <a:spcBef>
                          <a:spcPts val="0"/>
                        </a:spcBef>
                        <a:spcAft>
                          <a:spcPts val="0"/>
                        </a:spcAft>
                        <a:buNone/>
                      </a:pPr>
                      <a:r>
                        <a:rPr lang="en" sz="1200"/>
                        <a:t>...</a:t>
                      </a:r>
                      <a:endParaRPr sz="1200"/>
                    </a:p>
                  </a:txBody>
                  <a:tcPr marT="91425" marB="91425" marR="91425" marL="91425"/>
                </a:tc>
              </a:tr>
              <a:tr h="381000">
                <a:tc>
                  <a:txBody>
                    <a:bodyPr/>
                    <a:lstStyle/>
                    <a:p>
                      <a:pPr indent="0" lvl="0" marL="0" rtl="0" algn="ctr">
                        <a:spcBef>
                          <a:spcPts val="0"/>
                        </a:spcBef>
                        <a:spcAft>
                          <a:spcPts val="0"/>
                        </a:spcAft>
                        <a:buNone/>
                      </a:pPr>
                      <a:r>
                        <a:rPr lang="en" sz="1200"/>
                        <a:t>10</a:t>
                      </a:r>
                      <a:endParaRPr sz="1200"/>
                    </a:p>
                  </a:txBody>
                  <a:tcPr marT="91425" marB="91425" marR="91425" marL="91425"/>
                </a:tc>
              </a:tr>
            </a:tbl>
          </a:graphicData>
        </a:graphic>
      </p:graphicFrame>
      <p:cxnSp>
        <p:nvCxnSpPr>
          <p:cNvPr id="536" name="Google Shape;536;p76"/>
          <p:cNvCxnSpPr/>
          <p:nvPr/>
        </p:nvCxnSpPr>
        <p:spPr>
          <a:xfrm>
            <a:off x="4147000" y="1465375"/>
            <a:ext cx="3311700" cy="442800"/>
          </a:xfrm>
          <a:prstGeom prst="bentConnector3">
            <a:avLst>
              <a:gd fmla="val 99996" name="adj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32"/>
                                        </p:tgtEl>
                                      </p:cBhvr>
                                    </p:animEffect>
                                    <p:set>
                                      <p:cBhvr>
                                        <p:cTn dur="1" fill="hold">
                                          <p:stCondLst>
                                            <p:cond delay="1000"/>
                                          </p:stCondLst>
                                        </p:cTn>
                                        <p:tgtEl>
                                          <p:spTgt spid="5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33"/>
                                        </p:tgtEl>
                                      </p:cBhvr>
                                    </p:animEffect>
                                    <p:set>
                                      <p:cBhvr>
                                        <p:cTn dur="1" fill="hold">
                                          <p:stCondLst>
                                            <p:cond delay="1000"/>
                                          </p:stCondLst>
                                        </p:cTn>
                                        <p:tgtEl>
                                          <p:spTgt spid="5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ph type="title"/>
          </p:nvPr>
        </p:nvSpPr>
        <p:spPr>
          <a:xfrm>
            <a:off x="558620" y="565475"/>
            <a:ext cx="780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344" name="Google Shape;344;p59"/>
          <p:cNvSpPr txBox="1"/>
          <p:nvPr>
            <p:ph idx="1" type="body"/>
          </p:nvPr>
        </p:nvSpPr>
        <p:spPr>
          <a:xfrm>
            <a:off x="558625" y="1309875"/>
            <a:ext cx="7808700" cy="3474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Introduction to PL/SQL</a:t>
            </a:r>
            <a:endParaRPr sz="1800"/>
          </a:p>
          <a:p>
            <a:pPr indent="-342900" lvl="1" marL="914400" rtl="0" algn="l">
              <a:lnSpc>
                <a:spcPct val="150000"/>
              </a:lnSpc>
              <a:spcBef>
                <a:spcPts val="0"/>
              </a:spcBef>
              <a:spcAft>
                <a:spcPts val="0"/>
              </a:spcAft>
              <a:buSzPts val="1800"/>
              <a:buChar char="○"/>
            </a:pPr>
            <a:r>
              <a:rPr lang="en" sz="1800"/>
              <a:t>What is it?</a:t>
            </a:r>
            <a:endParaRPr sz="1800"/>
          </a:p>
          <a:p>
            <a:pPr indent="-342900" lvl="1" marL="914400" rtl="0" algn="l">
              <a:lnSpc>
                <a:spcPct val="150000"/>
              </a:lnSpc>
              <a:spcBef>
                <a:spcPts val="0"/>
              </a:spcBef>
              <a:spcAft>
                <a:spcPts val="0"/>
              </a:spcAft>
              <a:buSzPts val="1800"/>
              <a:buChar char="○"/>
            </a:pPr>
            <a:r>
              <a:rPr lang="en" sz="1800"/>
              <a:t>Why use it?</a:t>
            </a:r>
            <a:endParaRPr sz="1800"/>
          </a:p>
          <a:p>
            <a:pPr indent="-342900" lvl="0" marL="457200" rtl="0" algn="l">
              <a:lnSpc>
                <a:spcPct val="150000"/>
              </a:lnSpc>
              <a:spcBef>
                <a:spcPts val="0"/>
              </a:spcBef>
              <a:spcAft>
                <a:spcPts val="0"/>
              </a:spcAft>
              <a:buSzPts val="1800"/>
              <a:buChar char="●"/>
            </a:pPr>
            <a:r>
              <a:rPr lang="en" sz="1800"/>
              <a:t>MariaDB and PL/SQL</a:t>
            </a:r>
            <a:endParaRPr sz="1800"/>
          </a:p>
          <a:p>
            <a:pPr indent="-342900" lvl="1" marL="914400" rtl="0" algn="l">
              <a:lnSpc>
                <a:spcPct val="150000"/>
              </a:lnSpc>
              <a:spcBef>
                <a:spcPts val="0"/>
              </a:spcBef>
              <a:spcAft>
                <a:spcPts val="0"/>
              </a:spcAft>
              <a:buSzPts val="1800"/>
              <a:buChar char="○"/>
            </a:pPr>
            <a:r>
              <a:rPr lang="en" sz="1800"/>
              <a:t>Why?</a:t>
            </a:r>
            <a:endParaRPr sz="1800"/>
          </a:p>
          <a:p>
            <a:pPr indent="-342900" lvl="1" marL="914400" rtl="0" algn="l">
              <a:lnSpc>
                <a:spcPct val="150000"/>
              </a:lnSpc>
              <a:spcBef>
                <a:spcPts val="0"/>
              </a:spcBef>
              <a:spcAft>
                <a:spcPts val="0"/>
              </a:spcAft>
              <a:buSzPts val="1800"/>
              <a:buChar char="○"/>
            </a:pPr>
            <a:r>
              <a:rPr lang="en" sz="1800"/>
              <a:t>How?</a:t>
            </a:r>
            <a:endParaRPr sz="1800"/>
          </a:p>
          <a:p>
            <a:pPr indent="-342900" lvl="0" marL="457200" rtl="0" algn="l">
              <a:lnSpc>
                <a:spcPct val="150000"/>
              </a:lnSpc>
              <a:spcBef>
                <a:spcPts val="0"/>
              </a:spcBef>
              <a:spcAft>
                <a:spcPts val="0"/>
              </a:spcAft>
              <a:buSzPts val="1800"/>
              <a:buChar char="●"/>
            </a:pPr>
            <a:r>
              <a:rPr lang="en" sz="1800"/>
              <a:t>Demo</a:t>
            </a:r>
            <a:endParaRPr sz="1800"/>
          </a:p>
          <a:p>
            <a:pPr indent="-342900" lvl="0" marL="457200" rtl="0" algn="l">
              <a:lnSpc>
                <a:spcPct val="150000"/>
              </a:lnSpc>
              <a:spcBef>
                <a:spcPts val="0"/>
              </a:spcBef>
              <a:spcAft>
                <a:spcPts val="0"/>
              </a:spcAft>
              <a:buSzPts val="1800"/>
              <a:buChar char="●"/>
            </a:pPr>
            <a:r>
              <a:rPr lang="en" sz="1800"/>
              <a:t>Q&amp;A</a:t>
            </a:r>
            <a:endParaRPr sz="1800"/>
          </a:p>
        </p:txBody>
      </p:sp>
      <p:pic>
        <p:nvPicPr>
          <p:cNvPr id="345" name="Google Shape;345;p59"/>
          <p:cNvPicPr preferRelativeResize="0"/>
          <p:nvPr/>
        </p:nvPicPr>
        <p:blipFill>
          <a:blip r:embed="rId3">
            <a:alphaModFix/>
          </a:blip>
          <a:stretch>
            <a:fillRect/>
          </a:stretch>
        </p:blipFill>
        <p:spPr>
          <a:xfrm rot="3640389">
            <a:off x="4175016" y="1671902"/>
            <a:ext cx="3375344" cy="1085245"/>
          </a:xfrm>
          <a:prstGeom prst="rect">
            <a:avLst/>
          </a:prstGeom>
          <a:noFill/>
          <a:ln>
            <a:noFill/>
          </a:ln>
        </p:spPr>
      </p:pic>
      <p:sp>
        <p:nvSpPr>
          <p:cNvPr id="346" name="Google Shape;346;p59"/>
          <p:cNvSpPr txBox="1"/>
          <p:nvPr/>
        </p:nvSpPr>
        <p:spPr>
          <a:xfrm rot="-2363328">
            <a:off x="6051050" y="3384513"/>
            <a:ext cx="1959093" cy="35769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Database Querying</a:t>
            </a:r>
            <a:r>
              <a:rPr lang="en">
                <a:latin typeface="Nunito"/>
                <a:ea typeface="Nunito"/>
                <a:cs typeface="Nunito"/>
                <a:sym typeface="Nunito"/>
              </a:rPr>
              <a:t> Euphoria</a:t>
            </a:r>
            <a:endParaRPr>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7"/>
          <p:cNvSpPr/>
          <p:nvPr/>
        </p:nvSpPr>
        <p:spPr>
          <a:xfrm>
            <a:off x="1040450" y="2425150"/>
            <a:ext cx="3825300" cy="9408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7"/>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Loops</a:t>
            </a:r>
            <a:endParaRPr b="0" i="0" sz="2800" u="none" cap="none" strike="noStrike">
              <a:solidFill>
                <a:srgbClr val="000000"/>
              </a:solidFill>
              <a:latin typeface="Arial"/>
              <a:ea typeface="Arial"/>
              <a:cs typeface="Arial"/>
              <a:sym typeface="Arial"/>
            </a:endParaRPr>
          </a:p>
        </p:txBody>
      </p:sp>
      <p:sp>
        <p:nvSpPr>
          <p:cNvPr id="543" name="Google Shape;543;p77"/>
          <p:cNvSpPr txBox="1"/>
          <p:nvPr/>
        </p:nvSpPr>
        <p:spPr>
          <a:xfrm>
            <a:off x="558720" y="1284120"/>
            <a:ext cx="7808400" cy="28725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a:solidFill>
                  <a:srgbClr val="0000FF"/>
                </a:solidFill>
                <a:latin typeface="Courier New"/>
                <a:ea typeface="Courier New"/>
                <a:cs typeface="Courier New"/>
                <a:sym typeface="Courier New"/>
              </a:rPr>
              <a:t>DECLARE</a:t>
            </a:r>
            <a:r>
              <a:rPr lang="en">
                <a:solidFill>
                  <a:srgbClr val="424F62"/>
                </a:solidFill>
                <a:latin typeface="Courier New"/>
                <a:ea typeface="Courier New"/>
                <a:cs typeface="Courier New"/>
                <a:sym typeface="Courier New"/>
              </a:rPr>
              <a:t> </a:t>
            </a:r>
            <a:endParaRPr>
              <a:solidFill>
                <a:srgbClr val="424F62"/>
              </a:solidFill>
              <a:latin typeface="Courier New"/>
              <a:ea typeface="Courier New"/>
              <a:cs typeface="Courier New"/>
              <a:sym typeface="Courier New"/>
            </a:endParaRPr>
          </a:p>
          <a:p>
            <a:pPr indent="457200" lvl="0" marL="0" rtl="0" algn="l">
              <a:lnSpc>
                <a:spcPct val="114000"/>
              </a:lnSpc>
              <a:spcBef>
                <a:spcPts val="300"/>
              </a:spcBef>
              <a:spcAft>
                <a:spcPts val="0"/>
              </a:spcAft>
              <a:buNone/>
            </a:pPr>
            <a:r>
              <a:rPr lang="en">
                <a:solidFill>
                  <a:srgbClr val="424F62"/>
                </a:solidFill>
                <a:latin typeface="Courier New"/>
                <a:ea typeface="Courier New"/>
                <a:cs typeface="Courier New"/>
                <a:sym typeface="Courier New"/>
              </a:rPr>
              <a:t>i numbers.num</a:t>
            </a:r>
            <a:r>
              <a:rPr lang="en">
                <a:solidFill>
                  <a:srgbClr val="0000FF"/>
                </a:solidFill>
                <a:latin typeface="Courier New"/>
                <a:ea typeface="Courier New"/>
                <a:cs typeface="Courier New"/>
                <a:sym typeface="Courier New"/>
              </a:rPr>
              <a:t>%TYPE</a:t>
            </a:r>
            <a:r>
              <a:rPr lang="en">
                <a:solidFill>
                  <a:srgbClr val="424F62"/>
                </a:solidFill>
                <a:latin typeface="Courier New"/>
                <a:ea typeface="Courier New"/>
                <a:cs typeface="Courier New"/>
                <a:sym typeface="Courier New"/>
              </a:rPr>
              <a:t> := 1;</a:t>
            </a:r>
            <a:endParaRPr>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u="none" cap="none" strike="noStrike">
                <a:solidFill>
                  <a:srgbClr val="0000FF"/>
                </a:solidFill>
                <a:latin typeface="Courier New"/>
                <a:ea typeface="Courier New"/>
                <a:cs typeface="Courier New"/>
                <a:sym typeface="Courier New"/>
              </a:rPr>
              <a:t>BEGIN</a:t>
            </a:r>
            <a:endParaRPr i="0" u="none" cap="none" strike="noStrike">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solidFill>
                  <a:srgbClr val="424F62"/>
                </a:solidFill>
                <a:latin typeface="Courier New"/>
                <a:ea typeface="Courier New"/>
                <a:cs typeface="Courier New"/>
                <a:sym typeface="Courier New"/>
              </a:rPr>
              <a:t>  	</a:t>
            </a:r>
            <a:r>
              <a:rPr lang="en">
                <a:solidFill>
                  <a:srgbClr val="0000FF"/>
                </a:solidFill>
                <a:latin typeface="Courier New"/>
                <a:ea typeface="Courier New"/>
                <a:cs typeface="Courier New"/>
                <a:sym typeface="Courier New"/>
              </a:rPr>
              <a:t>FOR</a:t>
            </a:r>
            <a:r>
              <a:rPr lang="en">
                <a:solidFill>
                  <a:srgbClr val="424F62"/>
                </a:solidFill>
                <a:latin typeface="Courier New"/>
                <a:ea typeface="Courier New"/>
                <a:cs typeface="Courier New"/>
                <a:sym typeface="Courier New"/>
              </a:rPr>
              <a:t> i </a:t>
            </a:r>
            <a:r>
              <a:rPr lang="en">
                <a:solidFill>
                  <a:srgbClr val="0000FF"/>
                </a:solidFill>
                <a:latin typeface="Courier New"/>
                <a:ea typeface="Courier New"/>
                <a:cs typeface="Courier New"/>
                <a:sym typeface="Courier New"/>
              </a:rPr>
              <a:t>IN</a:t>
            </a:r>
            <a:r>
              <a:rPr lang="en">
                <a:solidFill>
                  <a:srgbClr val="424F62"/>
                </a:solidFill>
                <a:latin typeface="Courier New"/>
                <a:ea typeface="Courier New"/>
                <a:cs typeface="Courier New"/>
                <a:sym typeface="Courier New"/>
              </a:rPr>
              <a:t> 1..10 </a:t>
            </a:r>
            <a:r>
              <a:rPr lang="en">
                <a:solidFill>
                  <a:srgbClr val="0000FF"/>
                </a:solidFill>
                <a:latin typeface="Courier New"/>
                <a:ea typeface="Courier New"/>
                <a:cs typeface="Courier New"/>
                <a:sym typeface="Courier New"/>
              </a:rPr>
              <a:t>LOOP</a:t>
            </a:r>
            <a:endParaRPr>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solidFill>
                  <a:srgbClr val="424F62"/>
                </a:solidFill>
                <a:latin typeface="Courier New"/>
                <a:ea typeface="Courier New"/>
                <a:cs typeface="Courier New"/>
                <a:sym typeface="Courier New"/>
              </a:rPr>
              <a:t>		</a:t>
            </a:r>
            <a:r>
              <a:rPr lang="en">
                <a:solidFill>
                  <a:srgbClr val="0000FF"/>
                </a:solidFill>
                <a:latin typeface="Courier New"/>
                <a:ea typeface="Courier New"/>
                <a:cs typeface="Courier New"/>
                <a:sym typeface="Courier New"/>
              </a:rPr>
              <a:t>INSERT INTO </a:t>
            </a:r>
            <a:r>
              <a:rPr lang="en">
                <a:solidFill>
                  <a:srgbClr val="424F62"/>
                </a:solidFill>
                <a:latin typeface="Courier New"/>
                <a:ea typeface="Courier New"/>
                <a:cs typeface="Courier New"/>
                <a:sym typeface="Courier New"/>
              </a:rPr>
              <a:t>numbers </a:t>
            </a:r>
            <a:r>
              <a:rPr lang="en">
                <a:solidFill>
                  <a:srgbClr val="0000FF"/>
                </a:solidFill>
                <a:latin typeface="Courier New"/>
                <a:ea typeface="Courier New"/>
                <a:cs typeface="Courier New"/>
                <a:sym typeface="Courier New"/>
              </a:rPr>
              <a:t>VALUES</a:t>
            </a:r>
            <a:r>
              <a:rPr lang="en">
                <a:solidFill>
                  <a:srgbClr val="424F62"/>
                </a:solidFill>
                <a:latin typeface="Courier New"/>
                <a:ea typeface="Courier New"/>
                <a:cs typeface="Courier New"/>
                <a:sym typeface="Courier New"/>
              </a:rPr>
              <a:t>(i);</a:t>
            </a:r>
            <a:endParaRPr>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solidFill>
                  <a:srgbClr val="424F62"/>
                </a:solidFill>
                <a:latin typeface="Courier New"/>
                <a:ea typeface="Courier New"/>
                <a:cs typeface="Courier New"/>
                <a:sym typeface="Courier New"/>
              </a:rPr>
              <a:t>	</a:t>
            </a:r>
            <a:r>
              <a:rPr lang="en">
                <a:solidFill>
                  <a:srgbClr val="0000FF"/>
                </a:solidFill>
                <a:latin typeface="Courier New"/>
                <a:ea typeface="Courier New"/>
                <a:cs typeface="Courier New"/>
                <a:sym typeface="Courier New"/>
              </a:rPr>
              <a:t>END LOOP</a:t>
            </a:r>
            <a:r>
              <a:rPr lang="en">
                <a:solidFill>
                  <a:srgbClr val="424F62"/>
                </a:solidFill>
                <a:latin typeface="Courier New"/>
                <a:ea typeface="Courier New"/>
                <a:cs typeface="Courier New"/>
                <a:sym typeface="Courier New"/>
              </a:rPr>
              <a:t>;</a:t>
            </a:r>
            <a:endParaRPr>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u="none" cap="none" strike="noStrike">
                <a:solidFill>
                  <a:srgbClr val="0000FF"/>
                </a:solidFill>
                <a:latin typeface="Courier New"/>
                <a:ea typeface="Courier New"/>
                <a:cs typeface="Courier New"/>
                <a:sym typeface="Courier New"/>
              </a:rPr>
              <a:t>END</a:t>
            </a:r>
            <a:r>
              <a:rPr i="0" lang="en" u="none" cap="none" strike="noStrike">
                <a:solidFill>
                  <a:srgbClr val="424F62"/>
                </a:solidFill>
                <a:latin typeface="Courier New"/>
                <a:ea typeface="Courier New"/>
                <a:cs typeface="Courier New"/>
                <a:sym typeface="Courier New"/>
              </a:rPr>
              <a:t>;</a:t>
            </a:r>
            <a:endParaRPr i="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u="none" cap="none" strike="noStrike">
                <a:solidFill>
                  <a:srgbClr val="424F62"/>
                </a:solidFill>
                <a:latin typeface="Courier New"/>
                <a:ea typeface="Courier New"/>
                <a:cs typeface="Courier New"/>
                <a:sym typeface="Courier New"/>
              </a:rPr>
              <a:t>/</a:t>
            </a:r>
            <a:endParaRPr i="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8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800" u="none" cap="none" strike="noStrike">
              <a:solidFill>
                <a:srgbClr val="000000"/>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8"/>
          <p:cNvSpPr/>
          <p:nvPr/>
        </p:nvSpPr>
        <p:spPr>
          <a:xfrm>
            <a:off x="1056500" y="2464175"/>
            <a:ext cx="5350500" cy="8496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8"/>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Cursors</a:t>
            </a:r>
            <a:endParaRPr b="0" i="0" sz="2800" u="none" cap="none" strike="noStrike">
              <a:solidFill>
                <a:srgbClr val="000000"/>
              </a:solidFill>
              <a:latin typeface="Arial"/>
              <a:ea typeface="Arial"/>
              <a:cs typeface="Arial"/>
              <a:sym typeface="Arial"/>
            </a:endParaRPr>
          </a:p>
        </p:txBody>
      </p:sp>
      <p:sp>
        <p:nvSpPr>
          <p:cNvPr id="550" name="Google Shape;550;p78"/>
          <p:cNvSpPr txBox="1"/>
          <p:nvPr/>
        </p:nvSpPr>
        <p:spPr>
          <a:xfrm>
            <a:off x="558720" y="1284120"/>
            <a:ext cx="7808400" cy="28725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a:solidFill>
                  <a:srgbClr val="0000FF"/>
                </a:solidFill>
                <a:latin typeface="Courier New"/>
                <a:ea typeface="Courier New"/>
                <a:cs typeface="Courier New"/>
                <a:sym typeface="Courier New"/>
              </a:rPr>
              <a:t>DECLARE</a:t>
            </a:r>
            <a:r>
              <a:rPr lang="en">
                <a:solidFill>
                  <a:srgbClr val="424F62"/>
                </a:solidFill>
                <a:latin typeface="Courier New"/>
                <a:ea typeface="Courier New"/>
                <a:cs typeface="Courier New"/>
                <a:sym typeface="Courier New"/>
              </a:rPr>
              <a:t> </a:t>
            </a:r>
            <a:endParaRPr>
              <a:solidFill>
                <a:srgbClr val="424F62"/>
              </a:solidFill>
              <a:latin typeface="Courier New"/>
              <a:ea typeface="Courier New"/>
              <a:cs typeface="Courier New"/>
              <a:sym typeface="Courier New"/>
            </a:endParaRPr>
          </a:p>
          <a:p>
            <a:pPr indent="457200" lvl="0" marL="0" rtl="0" algn="l">
              <a:lnSpc>
                <a:spcPct val="114000"/>
              </a:lnSpc>
              <a:spcBef>
                <a:spcPts val="300"/>
              </a:spcBef>
              <a:spcAft>
                <a:spcPts val="0"/>
              </a:spcAft>
              <a:buNone/>
            </a:pPr>
            <a:r>
              <a:rPr lang="en">
                <a:solidFill>
                  <a:srgbClr val="0000FF"/>
                </a:solidFill>
                <a:latin typeface="Courier New"/>
                <a:ea typeface="Courier New"/>
                <a:cs typeface="Courier New"/>
                <a:sym typeface="Courier New"/>
              </a:rPr>
              <a:t>CURSOR</a:t>
            </a:r>
            <a:r>
              <a:rPr lang="en">
                <a:solidFill>
                  <a:srgbClr val="424F62"/>
                </a:solidFill>
                <a:latin typeface="Courier New"/>
                <a:ea typeface="Courier New"/>
                <a:cs typeface="Courier New"/>
                <a:sym typeface="Courier New"/>
              </a:rPr>
              <a:t> c </a:t>
            </a:r>
            <a:r>
              <a:rPr lang="en">
                <a:solidFill>
                  <a:srgbClr val="0000FF"/>
                </a:solidFill>
                <a:latin typeface="Courier New"/>
                <a:ea typeface="Courier New"/>
                <a:cs typeface="Courier New"/>
                <a:sym typeface="Courier New"/>
              </a:rPr>
              <a:t>IS SELECT</a:t>
            </a:r>
            <a:r>
              <a:rPr lang="en">
                <a:solidFill>
                  <a:srgbClr val="424F62"/>
                </a:solidFill>
                <a:latin typeface="Courier New"/>
                <a:ea typeface="Courier New"/>
                <a:cs typeface="Courier New"/>
                <a:sym typeface="Courier New"/>
              </a:rPr>
              <a:t> * </a:t>
            </a:r>
            <a:r>
              <a:rPr lang="en">
                <a:solidFill>
                  <a:srgbClr val="0000FF"/>
                </a:solidFill>
                <a:latin typeface="Courier New"/>
                <a:ea typeface="Courier New"/>
                <a:cs typeface="Courier New"/>
                <a:sym typeface="Courier New"/>
              </a:rPr>
              <a:t>FROM</a:t>
            </a:r>
            <a:r>
              <a:rPr lang="en">
                <a:solidFill>
                  <a:srgbClr val="424F62"/>
                </a:solidFill>
                <a:latin typeface="Courier New"/>
                <a:ea typeface="Courier New"/>
                <a:cs typeface="Courier New"/>
                <a:sym typeface="Courier New"/>
              </a:rPr>
              <a:t> numbers;</a:t>
            </a:r>
            <a:endParaRPr>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u="none" cap="none" strike="noStrike">
                <a:solidFill>
                  <a:srgbClr val="0000FF"/>
                </a:solidFill>
                <a:latin typeface="Courier New"/>
                <a:ea typeface="Courier New"/>
                <a:cs typeface="Courier New"/>
                <a:sym typeface="Courier New"/>
              </a:rPr>
              <a:t>BEGIN</a:t>
            </a:r>
            <a:endParaRPr i="0" u="none" cap="none" strike="noStrike">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solidFill>
                  <a:srgbClr val="424F62"/>
                </a:solidFill>
                <a:latin typeface="Courier New"/>
                <a:ea typeface="Courier New"/>
                <a:cs typeface="Courier New"/>
                <a:sym typeface="Courier New"/>
              </a:rPr>
              <a:t>  	</a:t>
            </a:r>
            <a:r>
              <a:rPr lang="en">
                <a:solidFill>
                  <a:srgbClr val="0000FF"/>
                </a:solidFill>
                <a:latin typeface="Courier New"/>
                <a:ea typeface="Courier New"/>
                <a:cs typeface="Courier New"/>
                <a:sym typeface="Courier New"/>
              </a:rPr>
              <a:t>FOR</a:t>
            </a:r>
            <a:r>
              <a:rPr lang="en">
                <a:solidFill>
                  <a:srgbClr val="424F62"/>
                </a:solidFill>
                <a:latin typeface="Courier New"/>
                <a:ea typeface="Courier New"/>
                <a:cs typeface="Courier New"/>
                <a:sym typeface="Courier New"/>
              </a:rPr>
              <a:t> num_row </a:t>
            </a:r>
            <a:r>
              <a:rPr lang="en">
                <a:solidFill>
                  <a:srgbClr val="0000FF"/>
                </a:solidFill>
                <a:latin typeface="Courier New"/>
                <a:ea typeface="Courier New"/>
                <a:cs typeface="Courier New"/>
                <a:sym typeface="Courier New"/>
              </a:rPr>
              <a:t>IN</a:t>
            </a:r>
            <a:r>
              <a:rPr lang="en">
                <a:solidFill>
                  <a:srgbClr val="424F62"/>
                </a:solidFill>
                <a:latin typeface="Courier New"/>
                <a:ea typeface="Courier New"/>
                <a:cs typeface="Courier New"/>
                <a:sym typeface="Courier New"/>
              </a:rPr>
              <a:t> c </a:t>
            </a:r>
            <a:r>
              <a:rPr lang="en">
                <a:solidFill>
                  <a:srgbClr val="0000FF"/>
                </a:solidFill>
                <a:latin typeface="Courier New"/>
                <a:ea typeface="Courier New"/>
                <a:cs typeface="Courier New"/>
                <a:sym typeface="Courier New"/>
              </a:rPr>
              <a:t>LOOP</a:t>
            </a:r>
            <a:endParaRPr>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solidFill>
                  <a:srgbClr val="424F62"/>
                </a:solidFill>
                <a:latin typeface="Courier New"/>
                <a:ea typeface="Courier New"/>
                <a:cs typeface="Courier New"/>
                <a:sym typeface="Courier New"/>
              </a:rPr>
              <a:t>		</a:t>
            </a:r>
            <a:r>
              <a:rPr lang="en">
                <a:solidFill>
                  <a:srgbClr val="0000FF"/>
                </a:solidFill>
                <a:latin typeface="Courier New"/>
                <a:ea typeface="Courier New"/>
                <a:cs typeface="Courier New"/>
                <a:sym typeface="Courier New"/>
              </a:rPr>
              <a:t>INSERT INTO</a:t>
            </a:r>
            <a:r>
              <a:rPr lang="en">
                <a:solidFill>
                  <a:srgbClr val="424F62"/>
                </a:solidFill>
                <a:latin typeface="Courier New"/>
                <a:ea typeface="Courier New"/>
                <a:cs typeface="Courier New"/>
                <a:sym typeface="Courier New"/>
              </a:rPr>
              <a:t> numbers </a:t>
            </a:r>
            <a:r>
              <a:rPr lang="en">
                <a:solidFill>
                  <a:srgbClr val="0000FF"/>
                </a:solidFill>
                <a:latin typeface="Courier New"/>
                <a:ea typeface="Courier New"/>
                <a:cs typeface="Courier New"/>
                <a:sym typeface="Courier New"/>
              </a:rPr>
              <a:t>VALUES</a:t>
            </a:r>
            <a:r>
              <a:rPr lang="en">
                <a:solidFill>
                  <a:srgbClr val="424F62"/>
                </a:solidFill>
                <a:latin typeface="Courier New"/>
                <a:ea typeface="Courier New"/>
                <a:cs typeface="Courier New"/>
                <a:sym typeface="Courier New"/>
              </a:rPr>
              <a:t> (num_row.num * 2);</a:t>
            </a:r>
            <a:endParaRPr>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solidFill>
                  <a:srgbClr val="424F62"/>
                </a:solidFill>
                <a:latin typeface="Courier New"/>
                <a:ea typeface="Courier New"/>
                <a:cs typeface="Courier New"/>
                <a:sym typeface="Courier New"/>
              </a:rPr>
              <a:t>	</a:t>
            </a:r>
            <a:r>
              <a:rPr lang="en">
                <a:solidFill>
                  <a:srgbClr val="0000FF"/>
                </a:solidFill>
                <a:latin typeface="Courier New"/>
                <a:ea typeface="Courier New"/>
                <a:cs typeface="Courier New"/>
                <a:sym typeface="Courier New"/>
              </a:rPr>
              <a:t>END LOOP</a:t>
            </a:r>
            <a:r>
              <a:rPr lang="en">
                <a:solidFill>
                  <a:srgbClr val="424F62"/>
                </a:solidFill>
                <a:latin typeface="Courier New"/>
                <a:ea typeface="Courier New"/>
                <a:cs typeface="Courier New"/>
                <a:sym typeface="Courier New"/>
              </a:rPr>
              <a:t>;</a:t>
            </a:r>
            <a:endParaRPr>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u="none" cap="none" strike="noStrike">
                <a:solidFill>
                  <a:srgbClr val="0000FF"/>
                </a:solidFill>
                <a:latin typeface="Courier New"/>
                <a:ea typeface="Courier New"/>
                <a:cs typeface="Courier New"/>
                <a:sym typeface="Courier New"/>
              </a:rPr>
              <a:t>END</a:t>
            </a:r>
            <a:r>
              <a:rPr i="0" lang="en" u="none" cap="none" strike="noStrike">
                <a:solidFill>
                  <a:srgbClr val="424F62"/>
                </a:solidFill>
                <a:latin typeface="Courier New"/>
                <a:ea typeface="Courier New"/>
                <a:cs typeface="Courier New"/>
                <a:sym typeface="Courier New"/>
              </a:rPr>
              <a:t>;</a:t>
            </a:r>
            <a:endParaRPr i="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u="none" cap="none" strike="noStrike">
                <a:solidFill>
                  <a:srgbClr val="424F62"/>
                </a:solidFill>
                <a:latin typeface="Courier New"/>
                <a:ea typeface="Courier New"/>
                <a:cs typeface="Courier New"/>
                <a:sym typeface="Courier New"/>
              </a:rPr>
              <a:t>/</a:t>
            </a:r>
            <a:endParaRPr i="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8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800" u="none" cap="none" strike="noStrike">
              <a:solidFill>
                <a:srgbClr val="000000"/>
              </a:solidFill>
              <a:latin typeface="Courier New"/>
              <a:ea typeface="Courier New"/>
              <a:cs typeface="Courier New"/>
              <a:sym typeface="Courier New"/>
            </a:endParaRPr>
          </a:p>
        </p:txBody>
      </p:sp>
      <p:sp>
        <p:nvSpPr>
          <p:cNvPr id="551" name="Google Shape;551;p78"/>
          <p:cNvSpPr/>
          <p:nvPr/>
        </p:nvSpPr>
        <p:spPr>
          <a:xfrm>
            <a:off x="620975" y="1284125"/>
            <a:ext cx="4213200" cy="7503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51"/>
                                        </p:tgtEl>
                                      </p:cBhvr>
                                    </p:animEffect>
                                    <p:set>
                                      <p:cBhvr>
                                        <p:cTn dur="1" fill="hold">
                                          <p:stCondLst>
                                            <p:cond delay="1000"/>
                                          </p:stCondLst>
                                        </p:cTn>
                                        <p:tgtEl>
                                          <p:spTgt spid="5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9"/>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Combining Functionality</a:t>
            </a:r>
            <a:endParaRPr b="0" i="0" sz="2800" u="none" cap="none" strike="noStrike">
              <a:solidFill>
                <a:srgbClr val="000000"/>
              </a:solidFill>
              <a:latin typeface="Arial"/>
              <a:ea typeface="Arial"/>
              <a:cs typeface="Arial"/>
              <a:sym typeface="Arial"/>
            </a:endParaRPr>
          </a:p>
        </p:txBody>
      </p:sp>
      <p:sp>
        <p:nvSpPr>
          <p:cNvPr id="557" name="Google Shape;557;p79"/>
          <p:cNvSpPr txBox="1"/>
          <p:nvPr/>
        </p:nvSpPr>
        <p:spPr>
          <a:xfrm>
            <a:off x="558725" y="1284126"/>
            <a:ext cx="7808400" cy="33057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DECLARE</a:t>
            </a:r>
            <a:r>
              <a:rPr lang="en" sz="1200">
                <a:solidFill>
                  <a:srgbClr val="424F62"/>
                </a:solidFill>
                <a:latin typeface="Courier New"/>
                <a:ea typeface="Courier New"/>
                <a:cs typeface="Courier New"/>
                <a:sym typeface="Courier New"/>
              </a:rPr>
              <a:t> </a:t>
            </a:r>
            <a:endParaRPr sz="1200">
              <a:solidFill>
                <a:srgbClr val="424F62"/>
              </a:solidFill>
              <a:latin typeface="Courier New"/>
              <a:ea typeface="Courier New"/>
              <a:cs typeface="Courier New"/>
              <a:sym typeface="Courier New"/>
            </a:endParaRPr>
          </a:p>
          <a:p>
            <a:pPr indent="457200" lvl="0" marL="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CURSOR</a:t>
            </a:r>
            <a:r>
              <a:rPr lang="en" sz="1200">
                <a:solidFill>
                  <a:srgbClr val="424F62"/>
                </a:solidFill>
                <a:latin typeface="Courier New"/>
                <a:ea typeface="Courier New"/>
                <a:cs typeface="Courier New"/>
                <a:sym typeface="Courier New"/>
              </a:rPr>
              <a:t> </a:t>
            </a:r>
            <a:r>
              <a:rPr lang="en" sz="1200">
                <a:latin typeface="Courier New"/>
                <a:ea typeface="Courier New"/>
                <a:cs typeface="Courier New"/>
                <a:sym typeface="Courier New"/>
              </a:rPr>
              <a:t>c</a:t>
            </a: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IS SELECT</a:t>
            </a:r>
            <a:r>
              <a:rPr lang="en" sz="1200">
                <a:solidFill>
                  <a:srgbClr val="424F62"/>
                </a:solidFill>
                <a:latin typeface="Courier New"/>
                <a:ea typeface="Courier New"/>
                <a:cs typeface="Courier New"/>
                <a:sym typeface="Courier New"/>
              </a:rPr>
              <a:t> </a:t>
            </a:r>
            <a:r>
              <a:rPr lang="en" sz="1200">
                <a:latin typeface="Courier New"/>
                <a:ea typeface="Courier New"/>
                <a:cs typeface="Courier New"/>
                <a:sym typeface="Courier New"/>
              </a:rPr>
              <a:t>*</a:t>
            </a: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FROM</a:t>
            </a:r>
            <a:r>
              <a:rPr lang="en" sz="1200">
                <a:solidFill>
                  <a:srgbClr val="424F62"/>
                </a:solidFill>
                <a:latin typeface="Courier New"/>
                <a:ea typeface="Courier New"/>
                <a:cs typeface="Courier New"/>
                <a:sym typeface="Courier New"/>
              </a:rPr>
              <a:t> </a:t>
            </a:r>
            <a:r>
              <a:rPr lang="en" sz="1200">
                <a:latin typeface="Courier New"/>
                <a:ea typeface="Courier New"/>
                <a:cs typeface="Courier New"/>
                <a:sym typeface="Courier New"/>
              </a:rPr>
              <a:t>numbers</a:t>
            </a:r>
            <a:r>
              <a:rPr lang="en" sz="1200">
                <a:solidFill>
                  <a:srgbClr val="424F62"/>
                </a:solidFill>
                <a:latin typeface="Courier New"/>
                <a:ea typeface="Courier New"/>
                <a:cs typeface="Courier New"/>
                <a:sym typeface="Courier New"/>
              </a:rPr>
              <a:t>;</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2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solidFill>
                  <a:srgbClr val="0000FF"/>
                </a:solidFill>
                <a:latin typeface="Courier New"/>
                <a:ea typeface="Courier New"/>
                <a:cs typeface="Courier New"/>
                <a:sym typeface="Courier New"/>
              </a:rPr>
              <a:t>BEGIN</a:t>
            </a:r>
            <a:endParaRPr i="0" sz="1200" u="none" cap="none" strike="noStrike">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FOR</a:t>
            </a:r>
            <a:r>
              <a:rPr lang="en" sz="1200">
                <a:solidFill>
                  <a:srgbClr val="424F62"/>
                </a:solidFill>
                <a:latin typeface="Courier New"/>
                <a:ea typeface="Courier New"/>
                <a:cs typeface="Courier New"/>
                <a:sym typeface="Courier New"/>
              </a:rPr>
              <a:t> </a:t>
            </a:r>
            <a:r>
              <a:rPr lang="en" sz="1200">
                <a:latin typeface="Courier New"/>
                <a:ea typeface="Courier New"/>
                <a:cs typeface="Courier New"/>
                <a:sym typeface="Courier New"/>
              </a:rPr>
              <a:t>num_row</a:t>
            </a: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IN</a:t>
            </a:r>
            <a:r>
              <a:rPr lang="en" sz="1200">
                <a:solidFill>
                  <a:srgbClr val="424F62"/>
                </a:solidFill>
                <a:latin typeface="Courier New"/>
                <a:ea typeface="Courier New"/>
                <a:cs typeface="Courier New"/>
                <a:sym typeface="Courier New"/>
              </a:rPr>
              <a:t> c </a:t>
            </a:r>
            <a:r>
              <a:rPr lang="en" sz="1200">
                <a:solidFill>
                  <a:srgbClr val="0000FF"/>
                </a:solidFill>
                <a:latin typeface="Courier New"/>
                <a:ea typeface="Courier New"/>
                <a:cs typeface="Courier New"/>
                <a:sym typeface="Courier New"/>
              </a:rPr>
              <a:t>LOOP</a:t>
            </a:r>
            <a:endParaRPr sz="12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		IF </a:t>
            </a:r>
            <a:r>
              <a:rPr lang="en" sz="1200">
                <a:latin typeface="Courier New"/>
                <a:ea typeface="Courier New"/>
                <a:cs typeface="Courier New"/>
                <a:sym typeface="Courier New"/>
              </a:rPr>
              <a:t>num_row.num % 2 == 0</a:t>
            </a:r>
            <a:r>
              <a:rPr lang="en" sz="1200">
                <a:solidFill>
                  <a:srgbClr val="0000FF"/>
                </a:solidFill>
                <a:latin typeface="Courier New"/>
                <a:ea typeface="Courier New"/>
                <a:cs typeface="Courier New"/>
                <a:sym typeface="Courier New"/>
              </a:rPr>
              <a:t> THEN</a:t>
            </a:r>
            <a:endParaRPr sz="12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INSERT INTO</a:t>
            </a:r>
            <a:r>
              <a:rPr lang="en" sz="1200">
                <a:solidFill>
                  <a:srgbClr val="424F62"/>
                </a:solidFill>
                <a:latin typeface="Courier New"/>
                <a:ea typeface="Courier New"/>
                <a:cs typeface="Courier New"/>
                <a:sym typeface="Courier New"/>
              </a:rPr>
              <a:t> </a:t>
            </a:r>
            <a:r>
              <a:rPr lang="en" sz="1200">
                <a:latin typeface="Courier New"/>
                <a:ea typeface="Courier New"/>
                <a:cs typeface="Courier New"/>
                <a:sym typeface="Courier New"/>
              </a:rPr>
              <a:t>numbers</a:t>
            </a: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VALUES</a:t>
            </a:r>
            <a:r>
              <a:rPr lang="en" sz="1200">
                <a:solidFill>
                  <a:srgbClr val="424F62"/>
                </a:solidFill>
                <a:latin typeface="Courier New"/>
                <a:ea typeface="Courier New"/>
                <a:cs typeface="Courier New"/>
                <a:sym typeface="Courier New"/>
              </a:rPr>
              <a:t> </a:t>
            </a:r>
            <a:r>
              <a:rPr lang="en" sz="1200">
                <a:latin typeface="Courier New"/>
                <a:ea typeface="Courier New"/>
                <a:cs typeface="Courier New"/>
                <a:sym typeface="Courier New"/>
              </a:rPr>
              <a:t>(2);</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ELSE</a:t>
            </a:r>
            <a:endParaRPr sz="12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INSERT INTO</a:t>
            </a:r>
            <a:r>
              <a:rPr lang="en" sz="1200">
                <a:solidFill>
                  <a:srgbClr val="424F62"/>
                </a:solidFill>
                <a:latin typeface="Courier New"/>
                <a:ea typeface="Courier New"/>
                <a:cs typeface="Courier New"/>
                <a:sym typeface="Courier New"/>
              </a:rPr>
              <a:t> </a:t>
            </a:r>
            <a:r>
              <a:rPr lang="en" sz="1200">
                <a:latin typeface="Courier New"/>
                <a:ea typeface="Courier New"/>
                <a:cs typeface="Courier New"/>
                <a:sym typeface="Courier New"/>
              </a:rPr>
              <a:t>numbers</a:t>
            </a: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VALUES</a:t>
            </a:r>
            <a:r>
              <a:rPr lang="en" sz="1200">
                <a:solidFill>
                  <a:srgbClr val="424F62"/>
                </a:solidFill>
                <a:latin typeface="Courier New"/>
                <a:ea typeface="Courier New"/>
                <a:cs typeface="Courier New"/>
                <a:sym typeface="Courier New"/>
              </a:rPr>
              <a:t> </a:t>
            </a:r>
            <a:r>
              <a:rPr lang="en" sz="1200">
                <a:latin typeface="Courier New"/>
                <a:ea typeface="Courier New"/>
                <a:cs typeface="Courier New"/>
                <a:sym typeface="Courier New"/>
              </a:rPr>
              <a:t>(1);</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END IF</a:t>
            </a:r>
            <a:r>
              <a:rPr lang="en" sz="1200">
                <a:solidFill>
                  <a:srgbClr val="424F62"/>
                </a:solidFill>
                <a:latin typeface="Courier New"/>
                <a:ea typeface="Courier New"/>
                <a:cs typeface="Courier New"/>
                <a:sym typeface="Courier New"/>
              </a:rPr>
              <a:t>;</a:t>
            </a:r>
            <a:endParaRPr sz="12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424F62"/>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END LOOP</a:t>
            </a:r>
            <a:r>
              <a:rPr lang="en" sz="1200">
                <a:solidFill>
                  <a:srgbClr val="424F62"/>
                </a:solidFill>
                <a:latin typeface="Courier New"/>
                <a:ea typeface="Courier New"/>
                <a:cs typeface="Courier New"/>
                <a:sym typeface="Courier New"/>
              </a:rPr>
              <a:t>;</a:t>
            </a:r>
            <a:endParaRPr sz="12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solidFill>
                  <a:srgbClr val="0000FF"/>
                </a:solidFill>
                <a:latin typeface="Courier New"/>
                <a:ea typeface="Courier New"/>
                <a:cs typeface="Courier New"/>
                <a:sym typeface="Courier New"/>
              </a:rPr>
              <a:t>END</a:t>
            </a:r>
            <a:r>
              <a:rPr i="0" lang="en" sz="1200" u="none" cap="none" strike="noStrike">
                <a:solidFill>
                  <a:srgbClr val="424F62"/>
                </a:solidFill>
                <a:latin typeface="Courier New"/>
                <a:ea typeface="Courier New"/>
                <a:cs typeface="Courier New"/>
                <a:sym typeface="Courier New"/>
              </a:rPr>
              <a:t>;</a:t>
            </a:r>
            <a:endParaRPr i="0" sz="12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latin typeface="Courier New"/>
                <a:ea typeface="Courier New"/>
                <a:cs typeface="Courier New"/>
                <a:sym typeface="Courier New"/>
              </a:rPr>
              <a:t>/</a:t>
            </a:r>
            <a:endParaRPr i="0" sz="1200" u="none" cap="none" strike="noStrike">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6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0"/>
          <p:cNvSpPr txBox="1"/>
          <p:nvPr>
            <p:ph type="ctrTitle"/>
          </p:nvPr>
        </p:nvSpPr>
        <p:spPr>
          <a:xfrm>
            <a:off x="640550" y="322705"/>
            <a:ext cx="6604200" cy="169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Program structures</a:t>
            </a:r>
            <a:endParaRPr sz="3600"/>
          </a:p>
        </p:txBody>
      </p:sp>
      <p:sp>
        <p:nvSpPr>
          <p:cNvPr id="563" name="Google Shape;563;p80"/>
          <p:cNvSpPr txBox="1"/>
          <p:nvPr>
            <p:ph idx="1" type="subTitle"/>
          </p:nvPr>
        </p:nvSpPr>
        <p:spPr>
          <a:xfrm>
            <a:off x="640549" y="2303244"/>
            <a:ext cx="7171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0"/>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1"/>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Anonymous Block</a:t>
            </a:r>
            <a:endParaRPr b="0" i="0" sz="2800" u="none" cap="none" strike="noStrike">
              <a:solidFill>
                <a:srgbClr val="000000"/>
              </a:solidFill>
              <a:latin typeface="Arial"/>
              <a:ea typeface="Arial"/>
              <a:cs typeface="Arial"/>
              <a:sym typeface="Arial"/>
            </a:endParaRPr>
          </a:p>
        </p:txBody>
      </p:sp>
      <p:sp>
        <p:nvSpPr>
          <p:cNvPr id="570" name="Google Shape;570;p81"/>
          <p:cNvSpPr txBox="1"/>
          <p:nvPr/>
        </p:nvSpPr>
        <p:spPr>
          <a:xfrm>
            <a:off x="558723" y="1284125"/>
            <a:ext cx="4411500" cy="28725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300"/>
              </a:spcBef>
              <a:spcAft>
                <a:spcPts val="0"/>
              </a:spcAft>
              <a:buNone/>
            </a:pPr>
            <a:r>
              <a:rPr lang="en" sz="1600">
                <a:solidFill>
                  <a:srgbClr val="0000FF"/>
                </a:solidFill>
                <a:latin typeface="Courier New"/>
                <a:ea typeface="Courier New"/>
                <a:cs typeface="Courier New"/>
                <a:sym typeface="Courier New"/>
              </a:rPr>
              <a:t>DECLARE</a:t>
            </a:r>
            <a:r>
              <a:rPr lang="en" sz="1600">
                <a:solidFill>
                  <a:srgbClr val="424F62"/>
                </a:solidFill>
                <a:latin typeface="Courier New"/>
                <a:ea typeface="Courier New"/>
                <a:cs typeface="Courier New"/>
                <a:sym typeface="Courier New"/>
              </a:rPr>
              <a:t> </a:t>
            </a:r>
            <a:endParaRPr sz="16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solidFill>
                  <a:srgbClr val="424F62"/>
                </a:solidFill>
                <a:latin typeface="Courier New"/>
                <a:ea typeface="Courier New"/>
                <a:cs typeface="Courier New"/>
                <a:sym typeface="Courier New"/>
              </a:rPr>
              <a:t>  x NUMBER;</a:t>
            </a:r>
            <a:endParaRPr sz="16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solidFill>
                  <a:srgbClr val="0000FF"/>
                </a:solidFill>
                <a:latin typeface="Courier New"/>
                <a:ea typeface="Courier New"/>
                <a:cs typeface="Courier New"/>
                <a:sym typeface="Courier New"/>
              </a:rPr>
              <a:t>  </a:t>
            </a:r>
            <a:r>
              <a:rPr lang="en" sz="1600">
                <a:solidFill>
                  <a:srgbClr val="424F62"/>
                </a:solidFill>
                <a:latin typeface="Courier New"/>
                <a:ea typeface="Courier New"/>
                <a:cs typeface="Courier New"/>
                <a:sym typeface="Courier New"/>
              </a:rPr>
              <a:t>y NUMBER := 3;</a:t>
            </a:r>
            <a:endParaRPr sz="16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6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600" u="none" cap="none" strike="noStrike">
                <a:solidFill>
                  <a:srgbClr val="0000FF"/>
                </a:solidFill>
                <a:latin typeface="Courier New"/>
                <a:ea typeface="Courier New"/>
                <a:cs typeface="Courier New"/>
                <a:sym typeface="Courier New"/>
              </a:rPr>
              <a:t>BEGIN</a:t>
            </a:r>
            <a:endParaRPr i="0" sz="1600" u="none" cap="none" strike="noStrike">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solidFill>
                  <a:srgbClr val="424F62"/>
                </a:solidFill>
                <a:latin typeface="Courier New"/>
                <a:ea typeface="Courier New"/>
                <a:cs typeface="Courier New"/>
                <a:sym typeface="Courier New"/>
              </a:rPr>
              <a:t>  x := </a:t>
            </a:r>
            <a:r>
              <a:rPr lang="en" sz="1600">
                <a:latin typeface="Courier New"/>
                <a:ea typeface="Courier New"/>
                <a:cs typeface="Courier New"/>
                <a:sym typeface="Courier New"/>
              </a:rPr>
              <a:t>2</a:t>
            </a:r>
            <a:r>
              <a:rPr lang="en" sz="1600">
                <a:solidFill>
                  <a:srgbClr val="424F62"/>
                </a:solidFill>
                <a:latin typeface="Courier New"/>
                <a:ea typeface="Courier New"/>
                <a:cs typeface="Courier New"/>
                <a:sym typeface="Courier New"/>
              </a:rPr>
              <a:t>;</a:t>
            </a:r>
            <a:endParaRPr sz="1600">
              <a:solidFill>
                <a:srgbClr val="424F62"/>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600" u="none" cap="none" strike="noStrike">
                <a:solidFill>
                  <a:srgbClr val="424F62"/>
                </a:solidFill>
                <a:latin typeface="Courier New"/>
                <a:ea typeface="Courier New"/>
                <a:cs typeface="Courier New"/>
                <a:sym typeface="Courier New"/>
              </a:rPr>
              <a:t>  </a:t>
            </a:r>
            <a:r>
              <a:rPr lang="en" sz="1600">
                <a:solidFill>
                  <a:srgbClr val="0000FF"/>
                </a:solidFill>
                <a:latin typeface="Courier New"/>
                <a:ea typeface="Courier New"/>
                <a:cs typeface="Courier New"/>
                <a:sym typeface="Courier New"/>
              </a:rPr>
              <a:t>SELECT</a:t>
            </a:r>
            <a:r>
              <a:rPr i="0" lang="en" sz="1600" u="none" cap="none" strike="noStrike">
                <a:solidFill>
                  <a:srgbClr val="424F62"/>
                </a:solidFill>
                <a:latin typeface="Courier New"/>
                <a:ea typeface="Courier New"/>
                <a:cs typeface="Courier New"/>
                <a:sym typeface="Courier New"/>
              </a:rPr>
              <a:t> </a:t>
            </a:r>
            <a:r>
              <a:rPr lang="en" sz="1600">
                <a:solidFill>
                  <a:srgbClr val="424F62"/>
                </a:solidFill>
                <a:latin typeface="Courier New"/>
                <a:ea typeface="Courier New"/>
                <a:cs typeface="Courier New"/>
                <a:sym typeface="Courier New"/>
              </a:rPr>
              <a:t>(x + y) result</a:t>
            </a:r>
            <a:r>
              <a:rPr i="0" lang="en" sz="1600" u="none" cap="none" strike="noStrike">
                <a:solidFill>
                  <a:srgbClr val="424F62"/>
                </a:solidFill>
                <a:latin typeface="Courier New"/>
                <a:ea typeface="Courier New"/>
                <a:cs typeface="Courier New"/>
                <a:sym typeface="Courier New"/>
              </a:rPr>
              <a:t>;</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600" u="none" cap="none" strike="noStrike">
                <a:solidFill>
                  <a:srgbClr val="0000FF"/>
                </a:solidFill>
                <a:latin typeface="Courier New"/>
                <a:ea typeface="Courier New"/>
                <a:cs typeface="Courier New"/>
                <a:sym typeface="Courier New"/>
              </a:rPr>
              <a:t>END</a:t>
            </a:r>
            <a:r>
              <a:rPr i="0" lang="en" sz="1600" u="none" cap="none" strike="noStrike">
                <a:solidFill>
                  <a:srgbClr val="424F62"/>
                </a:solidFill>
                <a:latin typeface="Courier New"/>
                <a:ea typeface="Courier New"/>
                <a:cs typeface="Courier New"/>
                <a:sym typeface="Courier New"/>
              </a:rPr>
              <a:t>;</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600" u="none" cap="none" strike="noStrike">
                <a:solidFill>
                  <a:srgbClr val="424F62"/>
                </a:solidFill>
                <a:latin typeface="Courier New"/>
                <a:ea typeface="Courier New"/>
                <a:cs typeface="Courier New"/>
                <a:sym typeface="Courier New"/>
              </a:rPr>
              <a:t>/</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600" u="none" cap="none" strike="noStrike">
              <a:solidFill>
                <a:srgbClr val="000000"/>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600" u="none" cap="none" strike="noStrike">
              <a:solidFill>
                <a:srgbClr val="000000"/>
              </a:solidFill>
              <a:latin typeface="Courier New"/>
              <a:ea typeface="Courier New"/>
              <a:cs typeface="Courier New"/>
              <a:sym typeface="Courier New"/>
            </a:endParaRPr>
          </a:p>
        </p:txBody>
      </p:sp>
      <p:sp>
        <p:nvSpPr>
          <p:cNvPr id="571" name="Google Shape;571;p81"/>
          <p:cNvSpPr/>
          <p:nvPr/>
        </p:nvSpPr>
        <p:spPr>
          <a:xfrm>
            <a:off x="5107450" y="1356875"/>
            <a:ext cx="288600" cy="2727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1"/>
          <p:cNvSpPr txBox="1"/>
          <p:nvPr/>
        </p:nvSpPr>
        <p:spPr>
          <a:xfrm>
            <a:off x="5496975" y="2520275"/>
            <a:ext cx="189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 hoc execution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2"/>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Stored Procedures</a:t>
            </a:r>
            <a:endParaRPr b="0" i="0" sz="2800" u="none" cap="none" strike="noStrike">
              <a:solidFill>
                <a:srgbClr val="000000"/>
              </a:solidFill>
              <a:latin typeface="Arial"/>
              <a:ea typeface="Arial"/>
              <a:cs typeface="Arial"/>
              <a:sym typeface="Arial"/>
            </a:endParaRPr>
          </a:p>
        </p:txBody>
      </p:sp>
      <p:sp>
        <p:nvSpPr>
          <p:cNvPr id="578" name="Google Shape;578;p82"/>
          <p:cNvSpPr txBox="1"/>
          <p:nvPr/>
        </p:nvSpPr>
        <p:spPr>
          <a:xfrm>
            <a:off x="558725" y="1284125"/>
            <a:ext cx="7808400" cy="29223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300"/>
              </a:spcBef>
              <a:spcAft>
                <a:spcPts val="0"/>
              </a:spcAft>
              <a:buNone/>
            </a:pPr>
            <a:r>
              <a:rPr lang="en" sz="1600">
                <a:solidFill>
                  <a:srgbClr val="0000FF"/>
                </a:solidFill>
                <a:latin typeface="Courier New"/>
                <a:ea typeface="Courier New"/>
                <a:cs typeface="Courier New"/>
                <a:sym typeface="Courier New"/>
              </a:rPr>
              <a:t>CREATE </a:t>
            </a:r>
            <a:r>
              <a:rPr lang="en" sz="1600">
                <a:latin typeface="Courier New"/>
                <a:ea typeface="Courier New"/>
                <a:cs typeface="Courier New"/>
                <a:sym typeface="Courier New"/>
              </a:rPr>
              <a:t>[</a:t>
            </a:r>
            <a:r>
              <a:rPr lang="en" sz="1600">
                <a:solidFill>
                  <a:srgbClr val="0000FF"/>
                </a:solidFill>
                <a:latin typeface="Courier New"/>
                <a:ea typeface="Courier New"/>
                <a:cs typeface="Courier New"/>
                <a:sym typeface="Courier New"/>
              </a:rPr>
              <a:t>OR REPLACE</a:t>
            </a:r>
            <a:r>
              <a:rPr lang="en" sz="1600">
                <a:latin typeface="Courier New"/>
                <a:ea typeface="Courier New"/>
                <a:cs typeface="Courier New"/>
                <a:sym typeface="Courier New"/>
              </a:rPr>
              <a:t>]</a:t>
            </a:r>
            <a:r>
              <a:rPr lang="en" sz="1600">
                <a:solidFill>
                  <a:srgbClr val="0000FF"/>
                </a:solidFill>
                <a:latin typeface="Courier New"/>
                <a:ea typeface="Courier New"/>
                <a:cs typeface="Courier New"/>
                <a:sym typeface="Courier New"/>
              </a:rPr>
              <a:t> PROCEDURE</a:t>
            </a:r>
            <a:r>
              <a:rPr lang="en" sz="1600">
                <a:latin typeface="Courier New"/>
                <a:ea typeface="Courier New"/>
                <a:cs typeface="Courier New"/>
                <a:sym typeface="Courier New"/>
              </a:rPr>
              <a:t> procedure_name</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latin typeface="Courier New"/>
                <a:ea typeface="Courier New"/>
                <a:cs typeface="Courier New"/>
                <a:sym typeface="Courier New"/>
              </a:rPr>
              <a:t>	[(parameter1 [mode] &lt;data-type&gt;, …)] </a:t>
            </a:r>
            <a:r>
              <a:rPr lang="en" sz="1600">
                <a:solidFill>
                  <a:srgbClr val="0000FF"/>
                </a:solidFill>
                <a:latin typeface="Courier New"/>
                <a:ea typeface="Courier New"/>
                <a:cs typeface="Courier New"/>
                <a:sym typeface="Courier New"/>
              </a:rPr>
              <a:t>AS</a:t>
            </a:r>
            <a:endParaRPr sz="16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solidFill>
                  <a:srgbClr val="0000FF"/>
                </a:solidFill>
                <a:latin typeface="Courier New"/>
                <a:ea typeface="Courier New"/>
                <a:cs typeface="Courier New"/>
                <a:sym typeface="Courier New"/>
              </a:rPr>
              <a:t>BEGIN</a:t>
            </a:r>
            <a:endParaRPr sz="16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6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6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solidFill>
                  <a:srgbClr val="0000FF"/>
                </a:solidFill>
                <a:latin typeface="Courier New"/>
                <a:ea typeface="Courier New"/>
                <a:cs typeface="Courier New"/>
                <a:sym typeface="Courier New"/>
              </a:rPr>
              <a:t>END</a:t>
            </a:r>
            <a:r>
              <a:rPr lang="en" sz="1600">
                <a:latin typeface="Courier New"/>
                <a:ea typeface="Courier New"/>
                <a:cs typeface="Courier New"/>
                <a:sym typeface="Courier New"/>
              </a:rPr>
              <a:t>;</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
        <p:nvSpPr>
          <p:cNvPr id="579" name="Google Shape;579;p82"/>
          <p:cNvSpPr/>
          <p:nvPr/>
        </p:nvSpPr>
        <p:spPr>
          <a:xfrm>
            <a:off x="594425" y="1328548"/>
            <a:ext cx="5548200" cy="6777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2"/>
          <p:cNvSpPr txBox="1"/>
          <p:nvPr/>
        </p:nvSpPr>
        <p:spPr>
          <a:xfrm>
            <a:off x="6268850" y="1451850"/>
            <a:ext cx="1023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t>Header</a:t>
            </a:r>
            <a:endParaRPr b="1" sz="1600"/>
          </a:p>
        </p:txBody>
      </p:sp>
      <p:cxnSp>
        <p:nvCxnSpPr>
          <p:cNvPr id="581" name="Google Shape;581;p82"/>
          <p:cNvCxnSpPr/>
          <p:nvPr/>
        </p:nvCxnSpPr>
        <p:spPr>
          <a:xfrm>
            <a:off x="3126250" y="2036375"/>
            <a:ext cx="449400" cy="1252500"/>
          </a:xfrm>
          <a:prstGeom prst="straightConnector1">
            <a:avLst/>
          </a:prstGeom>
          <a:noFill/>
          <a:ln cap="flat" cmpd="sng" w="9525">
            <a:solidFill>
              <a:schemeClr val="dk2"/>
            </a:solidFill>
            <a:prstDash val="solid"/>
            <a:round/>
            <a:headEnd len="med" w="med" type="triangle"/>
            <a:tailEnd len="med" w="med" type="none"/>
          </a:ln>
        </p:spPr>
      </p:cxnSp>
      <p:sp>
        <p:nvSpPr>
          <p:cNvPr id="582" name="Google Shape;582;p82"/>
          <p:cNvSpPr txBox="1"/>
          <p:nvPr/>
        </p:nvSpPr>
        <p:spPr>
          <a:xfrm>
            <a:off x="3126250" y="3319000"/>
            <a:ext cx="109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 / OUT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3"/>
          <p:cNvSpPr/>
          <p:nvPr/>
        </p:nvSpPr>
        <p:spPr>
          <a:xfrm>
            <a:off x="558725" y="1284125"/>
            <a:ext cx="6823500" cy="1796100"/>
          </a:xfrm>
          <a:prstGeom prst="rect">
            <a:avLst/>
          </a:prstGeom>
          <a:solidFill>
            <a:srgbClr val="D9EAD3">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3"/>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Stored Procedures</a:t>
            </a:r>
            <a:endParaRPr b="0" i="0" sz="2800" u="none" cap="none" strike="noStrike">
              <a:solidFill>
                <a:srgbClr val="000000"/>
              </a:solidFill>
              <a:latin typeface="Arial"/>
              <a:ea typeface="Arial"/>
              <a:cs typeface="Arial"/>
              <a:sym typeface="Arial"/>
            </a:endParaRPr>
          </a:p>
        </p:txBody>
      </p:sp>
      <p:sp>
        <p:nvSpPr>
          <p:cNvPr id="589" name="Google Shape;589;p83"/>
          <p:cNvSpPr txBox="1"/>
          <p:nvPr/>
        </p:nvSpPr>
        <p:spPr>
          <a:xfrm>
            <a:off x="558725" y="1284123"/>
            <a:ext cx="7808400" cy="18543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a:solidFill>
                  <a:srgbClr val="0000FF"/>
                </a:solidFill>
                <a:latin typeface="Courier New"/>
                <a:ea typeface="Courier New"/>
                <a:cs typeface="Courier New"/>
                <a:sym typeface="Courier New"/>
              </a:rPr>
              <a:t>CREATE OR REPLACE PROCEDURE</a:t>
            </a:r>
            <a:r>
              <a:rPr lang="en">
                <a:latin typeface="Courier New"/>
                <a:ea typeface="Courier New"/>
                <a:cs typeface="Courier New"/>
                <a:sym typeface="Courier New"/>
              </a:rPr>
              <a:t> add_number(num </a:t>
            </a:r>
            <a:r>
              <a:rPr lang="en">
                <a:solidFill>
                  <a:srgbClr val="0000FF"/>
                </a:solidFill>
                <a:latin typeface="Courier New"/>
                <a:ea typeface="Courier New"/>
                <a:cs typeface="Courier New"/>
                <a:sym typeface="Courier New"/>
              </a:rPr>
              <a:t>IN NUMBER</a:t>
            </a:r>
            <a:r>
              <a:rPr lang="en">
                <a:latin typeface="Courier New"/>
                <a:ea typeface="Courier New"/>
                <a:cs typeface="Courier New"/>
                <a:sym typeface="Courier New"/>
              </a:rPr>
              <a:t>) </a:t>
            </a:r>
            <a:r>
              <a:rPr lang="en">
                <a:solidFill>
                  <a:srgbClr val="0000FF"/>
                </a:solidFill>
                <a:latin typeface="Courier New"/>
                <a:ea typeface="Courier New"/>
                <a:cs typeface="Courier New"/>
                <a:sym typeface="Courier New"/>
              </a:rPr>
              <a:t>AS</a:t>
            </a:r>
            <a:endParaRPr>
              <a:solidFill>
                <a:srgbClr val="0000FF"/>
              </a:solidFill>
              <a:latin typeface="Courier New"/>
              <a:ea typeface="Courier New"/>
              <a:cs typeface="Courier New"/>
              <a:sym typeface="Courier New"/>
            </a:endParaRPr>
          </a:p>
          <a:p>
            <a:pPr indent="0" lvl="0" marL="0" rtl="0" algn="l">
              <a:lnSpc>
                <a:spcPct val="114000"/>
              </a:lnSpc>
              <a:spcBef>
                <a:spcPts val="300"/>
              </a:spcBef>
              <a:spcAft>
                <a:spcPts val="0"/>
              </a:spcAft>
              <a:buNone/>
            </a:pPr>
            <a:r>
              <a:t/>
            </a:r>
            <a:endParaRPr>
              <a:latin typeface="Courier New"/>
              <a:ea typeface="Courier New"/>
              <a:cs typeface="Courier New"/>
              <a:sym typeface="Courier New"/>
            </a:endParaRPr>
          </a:p>
          <a:p>
            <a:pPr indent="0" lvl="0" marL="0" rtl="0" algn="l">
              <a:lnSpc>
                <a:spcPct val="114000"/>
              </a:lnSpc>
              <a:spcBef>
                <a:spcPts val="300"/>
              </a:spcBef>
              <a:spcAft>
                <a:spcPts val="0"/>
              </a:spcAft>
              <a:buNone/>
            </a:pPr>
            <a:r>
              <a:rPr lang="en">
                <a:solidFill>
                  <a:srgbClr val="0000FF"/>
                </a:solidFill>
                <a:latin typeface="Courier New"/>
                <a:ea typeface="Courier New"/>
                <a:cs typeface="Courier New"/>
                <a:sym typeface="Courier New"/>
              </a:rPr>
              <a:t>BEGIN</a:t>
            </a:r>
            <a:endParaRPr>
              <a:solidFill>
                <a:srgbClr val="0000FF"/>
              </a:solidFill>
              <a:latin typeface="Courier New"/>
              <a:ea typeface="Courier New"/>
              <a:cs typeface="Courier New"/>
              <a:sym typeface="Courier New"/>
            </a:endParaRPr>
          </a:p>
          <a:p>
            <a:pPr indent="0" lvl="0" marL="0" rtl="0" algn="l">
              <a:lnSpc>
                <a:spcPct val="114000"/>
              </a:lnSpc>
              <a:spcBef>
                <a:spcPts val="300"/>
              </a:spcBef>
              <a:spcAft>
                <a:spcPts val="0"/>
              </a:spcAft>
              <a:buNone/>
            </a:pPr>
            <a:r>
              <a:rPr lang="en">
                <a:latin typeface="Courier New"/>
                <a:ea typeface="Courier New"/>
                <a:cs typeface="Courier New"/>
                <a:sym typeface="Courier New"/>
              </a:rPr>
              <a:t>	</a:t>
            </a:r>
            <a:r>
              <a:rPr lang="en">
                <a:solidFill>
                  <a:srgbClr val="0000FF"/>
                </a:solidFill>
                <a:latin typeface="Courier New"/>
                <a:ea typeface="Courier New"/>
                <a:cs typeface="Courier New"/>
                <a:sym typeface="Courier New"/>
              </a:rPr>
              <a:t>INSERT INTO</a:t>
            </a:r>
            <a:r>
              <a:rPr lang="en">
                <a:latin typeface="Courier New"/>
                <a:ea typeface="Courier New"/>
                <a:cs typeface="Courier New"/>
                <a:sym typeface="Courier New"/>
              </a:rPr>
              <a:t> numbers </a:t>
            </a:r>
            <a:r>
              <a:rPr lang="en">
                <a:solidFill>
                  <a:srgbClr val="0000FF"/>
                </a:solidFill>
                <a:latin typeface="Courier New"/>
                <a:ea typeface="Courier New"/>
                <a:cs typeface="Courier New"/>
                <a:sym typeface="Courier New"/>
              </a:rPr>
              <a:t>VALUES</a:t>
            </a:r>
            <a:r>
              <a:rPr lang="en">
                <a:latin typeface="Courier New"/>
                <a:ea typeface="Courier New"/>
                <a:cs typeface="Courier New"/>
                <a:sym typeface="Courier New"/>
              </a:rPr>
              <a:t> (num);</a:t>
            </a:r>
            <a:endParaRPr>
              <a:latin typeface="Courier New"/>
              <a:ea typeface="Courier New"/>
              <a:cs typeface="Courier New"/>
              <a:sym typeface="Courier New"/>
            </a:endParaRPr>
          </a:p>
          <a:p>
            <a:pPr indent="0" lvl="0" marL="0" rtl="0" algn="l">
              <a:lnSpc>
                <a:spcPct val="114000"/>
              </a:lnSpc>
              <a:spcBef>
                <a:spcPts val="300"/>
              </a:spcBef>
              <a:spcAft>
                <a:spcPts val="0"/>
              </a:spcAft>
              <a:buNone/>
            </a:pPr>
            <a:r>
              <a:rPr lang="en">
                <a:solidFill>
                  <a:srgbClr val="0000FF"/>
                </a:solidFill>
                <a:latin typeface="Courier New"/>
                <a:ea typeface="Courier New"/>
                <a:cs typeface="Courier New"/>
                <a:sym typeface="Courier New"/>
              </a:rPr>
              <a:t>END</a:t>
            </a: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lnSpc>
                <a:spcPct val="114000"/>
              </a:lnSpc>
              <a:spcBef>
                <a:spcPts val="30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u="none" cap="none" strike="noStrike">
              <a:latin typeface="Courier New"/>
              <a:ea typeface="Courier New"/>
              <a:cs typeface="Courier New"/>
              <a:sym typeface="Courier New"/>
            </a:endParaRPr>
          </a:p>
        </p:txBody>
      </p:sp>
      <p:sp>
        <p:nvSpPr>
          <p:cNvPr id="590" name="Google Shape;590;p83"/>
          <p:cNvSpPr txBox="1"/>
          <p:nvPr/>
        </p:nvSpPr>
        <p:spPr>
          <a:xfrm>
            <a:off x="558725" y="3223650"/>
            <a:ext cx="2423400" cy="12330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b="1" lang="en">
                <a:solidFill>
                  <a:srgbClr val="0000FF"/>
                </a:solidFill>
                <a:latin typeface="Courier New"/>
                <a:ea typeface="Courier New"/>
                <a:cs typeface="Courier New"/>
                <a:sym typeface="Courier New"/>
              </a:rPr>
              <a:t>BEGIN</a:t>
            </a:r>
            <a:endParaRPr b="1">
              <a:solidFill>
                <a:srgbClr val="0000FF"/>
              </a:solidFill>
              <a:latin typeface="Courier New"/>
              <a:ea typeface="Courier New"/>
              <a:cs typeface="Courier New"/>
              <a:sym typeface="Courier New"/>
            </a:endParaRPr>
          </a:p>
          <a:p>
            <a:pPr indent="0" lvl="0" marL="0" rtl="0" algn="l">
              <a:lnSpc>
                <a:spcPct val="114000"/>
              </a:lnSpc>
              <a:spcBef>
                <a:spcPts val="300"/>
              </a:spcBef>
              <a:spcAft>
                <a:spcPts val="0"/>
              </a:spcAft>
              <a:buNone/>
            </a:pPr>
            <a:r>
              <a:rPr b="1" lang="en">
                <a:latin typeface="Courier New"/>
                <a:ea typeface="Courier New"/>
                <a:cs typeface="Courier New"/>
                <a:sym typeface="Courier New"/>
              </a:rPr>
              <a:t>	add_number(67);</a:t>
            </a:r>
            <a:endParaRPr b="1">
              <a:latin typeface="Courier New"/>
              <a:ea typeface="Courier New"/>
              <a:cs typeface="Courier New"/>
              <a:sym typeface="Courier New"/>
            </a:endParaRPr>
          </a:p>
          <a:p>
            <a:pPr indent="0" lvl="0" marL="0" rtl="0" algn="l">
              <a:lnSpc>
                <a:spcPct val="114000"/>
              </a:lnSpc>
              <a:spcBef>
                <a:spcPts val="300"/>
              </a:spcBef>
              <a:spcAft>
                <a:spcPts val="0"/>
              </a:spcAft>
              <a:buNone/>
            </a:pPr>
            <a:r>
              <a:rPr b="1" lang="en">
                <a:solidFill>
                  <a:srgbClr val="0000FF"/>
                </a:solidFill>
                <a:latin typeface="Courier New"/>
                <a:ea typeface="Courier New"/>
                <a:cs typeface="Courier New"/>
                <a:sym typeface="Courier New"/>
              </a:rPr>
              <a:t>END</a:t>
            </a:r>
            <a:r>
              <a:rPr b="1" lang="en">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lnSpc>
                <a:spcPct val="114000"/>
              </a:lnSpc>
              <a:spcBef>
                <a:spcPts val="30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b="1">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b="1" i="0" u="none" cap="none" strike="noStrike">
              <a:latin typeface="Courier New"/>
              <a:ea typeface="Courier New"/>
              <a:cs typeface="Courier New"/>
              <a:sym typeface="Courier New"/>
            </a:endParaRPr>
          </a:p>
        </p:txBody>
      </p:sp>
      <p:sp>
        <p:nvSpPr>
          <p:cNvPr id="591" name="Google Shape;591;p83"/>
          <p:cNvSpPr txBox="1"/>
          <p:nvPr/>
        </p:nvSpPr>
        <p:spPr>
          <a:xfrm>
            <a:off x="4502325" y="3489500"/>
            <a:ext cx="2423400" cy="4173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b="1" lang="en">
                <a:solidFill>
                  <a:srgbClr val="0000FF"/>
                </a:solidFill>
                <a:latin typeface="Courier New"/>
                <a:ea typeface="Courier New"/>
                <a:cs typeface="Courier New"/>
                <a:sym typeface="Courier New"/>
              </a:rPr>
              <a:t>CALL</a:t>
            </a:r>
            <a:r>
              <a:rPr b="1" lang="en">
                <a:latin typeface="Courier New"/>
                <a:ea typeface="Courier New"/>
                <a:cs typeface="Courier New"/>
                <a:sym typeface="Courier New"/>
              </a:rPr>
              <a:t> add_number(67) </a:t>
            </a: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b="1">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b="1" i="0" u="none" cap="none" strike="noStrike">
              <a:latin typeface="Courier New"/>
              <a:ea typeface="Courier New"/>
              <a:cs typeface="Courier New"/>
              <a:sym typeface="Courier New"/>
            </a:endParaRPr>
          </a:p>
        </p:txBody>
      </p:sp>
      <p:sp>
        <p:nvSpPr>
          <p:cNvPr id="592" name="Google Shape;592;p83"/>
          <p:cNvSpPr txBox="1"/>
          <p:nvPr/>
        </p:nvSpPr>
        <p:spPr>
          <a:xfrm>
            <a:off x="3490513" y="3482600"/>
            <a:ext cx="503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t>or</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4"/>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Functions</a:t>
            </a:r>
            <a:endParaRPr b="0" i="0" sz="2800" u="none" cap="none" strike="noStrike">
              <a:solidFill>
                <a:srgbClr val="000000"/>
              </a:solidFill>
              <a:latin typeface="Arial"/>
              <a:ea typeface="Arial"/>
              <a:cs typeface="Arial"/>
              <a:sym typeface="Arial"/>
            </a:endParaRPr>
          </a:p>
        </p:txBody>
      </p:sp>
      <p:sp>
        <p:nvSpPr>
          <p:cNvPr id="598" name="Google Shape;598;p84"/>
          <p:cNvSpPr txBox="1"/>
          <p:nvPr/>
        </p:nvSpPr>
        <p:spPr>
          <a:xfrm>
            <a:off x="558725" y="1284126"/>
            <a:ext cx="7808400" cy="33363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300"/>
              </a:spcBef>
              <a:spcAft>
                <a:spcPts val="0"/>
              </a:spcAft>
              <a:buNone/>
            </a:pPr>
            <a:r>
              <a:rPr lang="en">
                <a:solidFill>
                  <a:srgbClr val="0000FF"/>
                </a:solidFill>
                <a:latin typeface="Courier New"/>
                <a:ea typeface="Courier New"/>
                <a:cs typeface="Courier New"/>
                <a:sym typeface="Courier New"/>
              </a:rPr>
              <a:t>CREATE</a:t>
            </a:r>
            <a:r>
              <a:rPr lang="en">
                <a:latin typeface="Courier New"/>
                <a:ea typeface="Courier New"/>
                <a:cs typeface="Courier New"/>
                <a:sym typeface="Courier New"/>
              </a:rPr>
              <a:t> [</a:t>
            </a:r>
            <a:r>
              <a:rPr lang="en">
                <a:solidFill>
                  <a:srgbClr val="0000FF"/>
                </a:solidFill>
                <a:latin typeface="Courier New"/>
                <a:ea typeface="Courier New"/>
                <a:cs typeface="Courier New"/>
                <a:sym typeface="Courier New"/>
              </a:rPr>
              <a:t>OR REPLACE</a:t>
            </a:r>
            <a:r>
              <a:rPr lang="en">
                <a:latin typeface="Courier New"/>
                <a:ea typeface="Courier New"/>
                <a:cs typeface="Courier New"/>
                <a:sym typeface="Courier New"/>
              </a:rPr>
              <a:t>] </a:t>
            </a:r>
            <a:r>
              <a:rPr lang="en">
                <a:solidFill>
                  <a:srgbClr val="0000FF"/>
                </a:solidFill>
                <a:latin typeface="Courier New"/>
                <a:ea typeface="Courier New"/>
                <a:cs typeface="Courier New"/>
                <a:sym typeface="Courier New"/>
              </a:rPr>
              <a:t>FUNCTION</a:t>
            </a:r>
            <a:r>
              <a:rPr lang="en">
                <a:latin typeface="Courier New"/>
                <a:ea typeface="Courier New"/>
                <a:cs typeface="Courier New"/>
                <a:sym typeface="Courier New"/>
              </a:rPr>
              <a:t> procedure_name</a:t>
            </a:r>
            <a:endParaRPr>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latin typeface="Courier New"/>
                <a:ea typeface="Courier New"/>
                <a:cs typeface="Courier New"/>
                <a:sym typeface="Courier New"/>
              </a:rPr>
              <a:t>							[(parameter1 &lt;data-type&gt;, …)] </a:t>
            </a:r>
            <a:endParaRPr>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solidFill>
                  <a:srgbClr val="0000FF"/>
                </a:solidFill>
                <a:latin typeface="Courier New"/>
                <a:ea typeface="Courier New"/>
                <a:cs typeface="Courier New"/>
                <a:sym typeface="Courier New"/>
              </a:rPr>
              <a:t>RETURN</a:t>
            </a:r>
            <a:r>
              <a:rPr lang="en">
                <a:latin typeface="Courier New"/>
                <a:ea typeface="Courier New"/>
                <a:cs typeface="Courier New"/>
                <a:sym typeface="Courier New"/>
              </a:rPr>
              <a:t> &lt;data-type&gt;</a:t>
            </a:r>
            <a:endParaRPr>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solidFill>
                  <a:srgbClr val="0000FF"/>
                </a:solidFill>
                <a:latin typeface="Courier New"/>
                <a:ea typeface="Courier New"/>
                <a:cs typeface="Courier New"/>
                <a:sym typeface="Courier New"/>
              </a:rPr>
              <a:t>AS</a:t>
            </a:r>
            <a:endParaRPr>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solidFill>
                  <a:srgbClr val="0000FF"/>
                </a:solidFill>
                <a:latin typeface="Courier New"/>
                <a:ea typeface="Courier New"/>
                <a:cs typeface="Courier New"/>
                <a:sym typeface="Courier New"/>
              </a:rPr>
              <a:t>BEGIN</a:t>
            </a:r>
            <a:endParaRPr>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solidFill>
                  <a:srgbClr val="0000FF"/>
                </a:solidFill>
                <a:latin typeface="Courier New"/>
                <a:ea typeface="Courier New"/>
                <a:cs typeface="Courier New"/>
                <a:sym typeface="Courier New"/>
              </a:rPr>
              <a:t>END</a:t>
            </a: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p:txBody>
      </p:sp>
      <p:sp>
        <p:nvSpPr>
          <p:cNvPr id="599" name="Google Shape;599;p84"/>
          <p:cNvSpPr/>
          <p:nvPr/>
        </p:nvSpPr>
        <p:spPr>
          <a:xfrm>
            <a:off x="604900" y="1284125"/>
            <a:ext cx="6441900" cy="11697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4"/>
          <p:cNvSpPr txBox="1"/>
          <p:nvPr/>
        </p:nvSpPr>
        <p:spPr>
          <a:xfrm>
            <a:off x="7141375" y="1622125"/>
            <a:ext cx="102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HEADER</a:t>
            </a:r>
            <a:endParaRPr b="1"/>
          </a:p>
        </p:txBody>
      </p:sp>
      <p:sp>
        <p:nvSpPr>
          <p:cNvPr id="601" name="Google Shape;601;p84"/>
          <p:cNvSpPr/>
          <p:nvPr/>
        </p:nvSpPr>
        <p:spPr>
          <a:xfrm>
            <a:off x="513825" y="1776625"/>
            <a:ext cx="2223000" cy="5724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 name="Google Shape;602;p84"/>
          <p:cNvCxnSpPr>
            <a:stCxn id="601" idx="5"/>
          </p:cNvCxnSpPr>
          <p:nvPr/>
        </p:nvCxnSpPr>
        <p:spPr>
          <a:xfrm>
            <a:off x="2411274" y="2265199"/>
            <a:ext cx="525000" cy="629100"/>
          </a:xfrm>
          <a:prstGeom prst="straightConnector1">
            <a:avLst/>
          </a:prstGeom>
          <a:noFill/>
          <a:ln cap="flat" cmpd="sng" w="19050">
            <a:solidFill>
              <a:schemeClr val="dk2"/>
            </a:solidFill>
            <a:prstDash val="solid"/>
            <a:round/>
            <a:headEnd len="med" w="med" type="none"/>
            <a:tailEnd len="med" w="med" type="none"/>
          </a:ln>
        </p:spPr>
      </p:cxnSp>
      <p:sp>
        <p:nvSpPr>
          <p:cNvPr id="603" name="Google Shape;603;p84"/>
          <p:cNvSpPr txBox="1"/>
          <p:nvPr/>
        </p:nvSpPr>
        <p:spPr>
          <a:xfrm>
            <a:off x="2936275" y="2894300"/>
            <a:ext cx="183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Result data type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5"/>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Functions</a:t>
            </a:r>
            <a:endParaRPr b="0" i="0" sz="2800" u="none" cap="none" strike="noStrike">
              <a:solidFill>
                <a:srgbClr val="000000"/>
              </a:solidFill>
              <a:latin typeface="Arial"/>
              <a:ea typeface="Arial"/>
              <a:cs typeface="Arial"/>
              <a:sym typeface="Arial"/>
            </a:endParaRPr>
          </a:p>
        </p:txBody>
      </p:sp>
      <p:sp>
        <p:nvSpPr>
          <p:cNvPr id="609" name="Google Shape;609;p85"/>
          <p:cNvSpPr txBox="1"/>
          <p:nvPr/>
        </p:nvSpPr>
        <p:spPr>
          <a:xfrm>
            <a:off x="558725" y="1284125"/>
            <a:ext cx="7808400" cy="25881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300"/>
              </a:spcBef>
              <a:spcAft>
                <a:spcPts val="0"/>
              </a:spcAft>
              <a:buNone/>
            </a:pPr>
            <a:r>
              <a:rPr lang="en" sz="1300">
                <a:solidFill>
                  <a:srgbClr val="0000FF"/>
                </a:solidFill>
                <a:latin typeface="Courier New"/>
                <a:ea typeface="Courier New"/>
                <a:cs typeface="Courier New"/>
                <a:sym typeface="Courier New"/>
              </a:rPr>
              <a:t>CREATE OR REPLACE FUNCTION</a:t>
            </a:r>
            <a:r>
              <a:rPr lang="en" sz="1300">
                <a:latin typeface="Courier New"/>
                <a:ea typeface="Courier New"/>
                <a:cs typeface="Courier New"/>
                <a:sym typeface="Courier New"/>
              </a:rPr>
              <a:t> get_count(num </a:t>
            </a:r>
            <a:r>
              <a:rPr lang="en" sz="1300">
                <a:solidFill>
                  <a:srgbClr val="0000FF"/>
                </a:solidFill>
                <a:latin typeface="Courier New"/>
                <a:ea typeface="Courier New"/>
                <a:cs typeface="Courier New"/>
                <a:sym typeface="Courier New"/>
              </a:rPr>
              <a:t>NUMBER</a:t>
            </a:r>
            <a:r>
              <a:rPr lang="en" sz="1300">
                <a:latin typeface="Courier New"/>
                <a:ea typeface="Courier New"/>
                <a:cs typeface="Courier New"/>
                <a:sym typeface="Courier New"/>
              </a:rPr>
              <a:t>) </a:t>
            </a:r>
            <a:r>
              <a:rPr lang="en" sz="1300">
                <a:solidFill>
                  <a:srgbClr val="0000FF"/>
                </a:solidFill>
                <a:latin typeface="Courier New"/>
                <a:ea typeface="Courier New"/>
                <a:cs typeface="Courier New"/>
                <a:sym typeface="Courier New"/>
              </a:rPr>
              <a:t>RETURN NUMBER AS</a:t>
            </a:r>
            <a:endParaRPr sz="13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300">
                <a:solidFill>
                  <a:srgbClr val="0000FF"/>
                </a:solidFill>
                <a:latin typeface="Courier New"/>
                <a:ea typeface="Courier New"/>
                <a:cs typeface="Courier New"/>
                <a:sym typeface="Courier New"/>
              </a:rPr>
              <a:t>BEGIN</a:t>
            </a:r>
            <a:endParaRPr sz="1300">
              <a:solidFill>
                <a:srgbClr val="0000FF"/>
              </a:solidFill>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300">
                <a:solidFill>
                  <a:srgbClr val="0000FF"/>
                </a:solidFill>
                <a:latin typeface="Courier New"/>
                <a:ea typeface="Courier New"/>
                <a:cs typeface="Courier New"/>
                <a:sym typeface="Courier New"/>
              </a:rPr>
              <a:t>DECLARE</a:t>
            </a:r>
            <a:r>
              <a:rPr lang="en" sz="1300">
                <a:latin typeface="Courier New"/>
                <a:ea typeface="Courier New"/>
                <a:cs typeface="Courier New"/>
                <a:sym typeface="Courier New"/>
              </a:rPr>
              <a:t> </a:t>
            </a:r>
            <a:endParaRPr sz="1300">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300">
                <a:latin typeface="Courier New"/>
                <a:ea typeface="Courier New"/>
                <a:cs typeface="Courier New"/>
                <a:sym typeface="Courier New"/>
              </a:rPr>
              <a:t>	cnt </a:t>
            </a:r>
            <a:r>
              <a:rPr lang="en" sz="1300">
                <a:solidFill>
                  <a:srgbClr val="0000FF"/>
                </a:solidFill>
                <a:latin typeface="Courier New"/>
                <a:ea typeface="Courier New"/>
                <a:cs typeface="Courier New"/>
                <a:sym typeface="Courier New"/>
              </a:rPr>
              <a:t>NUMBER</a:t>
            </a:r>
            <a:r>
              <a:rPr lang="en" sz="1300">
                <a:latin typeface="Courier New"/>
                <a:ea typeface="Courier New"/>
                <a:cs typeface="Courier New"/>
                <a:sym typeface="Courier New"/>
              </a:rPr>
              <a:t>;</a:t>
            </a:r>
            <a:endParaRPr sz="1300">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300">
                <a:solidFill>
                  <a:srgbClr val="0000FF"/>
                </a:solidFill>
                <a:latin typeface="Courier New"/>
                <a:ea typeface="Courier New"/>
                <a:cs typeface="Courier New"/>
                <a:sym typeface="Courier New"/>
              </a:rPr>
              <a:t>BEGIN</a:t>
            </a:r>
            <a:endParaRPr sz="1300">
              <a:solidFill>
                <a:srgbClr val="0000FF"/>
              </a:solidFill>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300">
                <a:latin typeface="Courier New"/>
                <a:ea typeface="Courier New"/>
                <a:cs typeface="Courier New"/>
                <a:sym typeface="Courier New"/>
              </a:rPr>
              <a:t>	</a:t>
            </a:r>
            <a:r>
              <a:rPr lang="en" sz="1300">
                <a:solidFill>
                  <a:srgbClr val="0000FF"/>
                </a:solidFill>
                <a:latin typeface="Courier New"/>
                <a:ea typeface="Courier New"/>
                <a:cs typeface="Courier New"/>
                <a:sym typeface="Courier New"/>
              </a:rPr>
              <a:t>SELECT COUNT</a:t>
            </a:r>
            <a:r>
              <a:rPr lang="en" sz="1300">
                <a:latin typeface="Courier New"/>
                <a:ea typeface="Courier New"/>
                <a:cs typeface="Courier New"/>
                <a:sym typeface="Courier New"/>
              </a:rPr>
              <a:t>(*) </a:t>
            </a:r>
            <a:r>
              <a:rPr lang="en" sz="1300">
                <a:solidFill>
                  <a:srgbClr val="0000FF"/>
                </a:solidFill>
                <a:latin typeface="Courier New"/>
                <a:ea typeface="Courier New"/>
                <a:cs typeface="Courier New"/>
                <a:sym typeface="Courier New"/>
              </a:rPr>
              <a:t>INTO</a:t>
            </a:r>
            <a:r>
              <a:rPr lang="en" sz="1300">
                <a:latin typeface="Courier New"/>
                <a:ea typeface="Courier New"/>
                <a:cs typeface="Courier New"/>
                <a:sym typeface="Courier New"/>
              </a:rPr>
              <a:t> cnt </a:t>
            </a:r>
            <a:r>
              <a:rPr lang="en" sz="1300">
                <a:solidFill>
                  <a:srgbClr val="0000FF"/>
                </a:solidFill>
                <a:latin typeface="Courier New"/>
                <a:ea typeface="Courier New"/>
                <a:cs typeface="Courier New"/>
                <a:sym typeface="Courier New"/>
              </a:rPr>
              <a:t>FROM</a:t>
            </a:r>
            <a:r>
              <a:rPr lang="en" sz="1300">
                <a:latin typeface="Courier New"/>
                <a:ea typeface="Courier New"/>
                <a:cs typeface="Courier New"/>
                <a:sym typeface="Courier New"/>
              </a:rPr>
              <a:t> numbers n </a:t>
            </a:r>
            <a:r>
              <a:rPr lang="en" sz="1300">
                <a:solidFill>
                  <a:srgbClr val="0000FF"/>
                </a:solidFill>
                <a:latin typeface="Courier New"/>
                <a:ea typeface="Courier New"/>
                <a:cs typeface="Courier New"/>
                <a:sym typeface="Courier New"/>
              </a:rPr>
              <a:t>WHERE</a:t>
            </a:r>
            <a:r>
              <a:rPr lang="en" sz="1300">
                <a:latin typeface="Courier New"/>
                <a:ea typeface="Courier New"/>
                <a:cs typeface="Courier New"/>
                <a:sym typeface="Courier New"/>
              </a:rPr>
              <a:t> n.num = num;</a:t>
            </a:r>
            <a:endParaRPr sz="1300">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300">
                <a:latin typeface="Courier New"/>
                <a:ea typeface="Courier New"/>
                <a:cs typeface="Courier New"/>
                <a:sym typeface="Courier New"/>
              </a:rPr>
              <a:t>	</a:t>
            </a:r>
            <a:r>
              <a:rPr lang="en" sz="1300">
                <a:solidFill>
                  <a:srgbClr val="0000FF"/>
                </a:solidFill>
                <a:latin typeface="Courier New"/>
                <a:ea typeface="Courier New"/>
                <a:cs typeface="Courier New"/>
                <a:sym typeface="Courier New"/>
              </a:rPr>
              <a:t>RETURN</a:t>
            </a:r>
            <a:r>
              <a:rPr lang="en" sz="1300">
                <a:latin typeface="Courier New"/>
                <a:ea typeface="Courier New"/>
                <a:cs typeface="Courier New"/>
                <a:sym typeface="Courier New"/>
              </a:rPr>
              <a:t> cnt;</a:t>
            </a:r>
            <a:endParaRPr sz="1300">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300">
                <a:solidFill>
                  <a:srgbClr val="0000FF"/>
                </a:solidFill>
                <a:latin typeface="Courier New"/>
                <a:ea typeface="Courier New"/>
                <a:cs typeface="Courier New"/>
                <a:sym typeface="Courier New"/>
              </a:rPr>
              <a:t>END</a:t>
            </a:r>
            <a:r>
              <a:rPr lang="en" sz="1300">
                <a:latin typeface="Courier New"/>
                <a:ea typeface="Courier New"/>
                <a:cs typeface="Courier New"/>
                <a:sym typeface="Courier New"/>
              </a:rPr>
              <a:t>;</a:t>
            </a:r>
            <a:endParaRPr sz="13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300">
                <a:solidFill>
                  <a:srgbClr val="0000FF"/>
                </a:solidFill>
                <a:latin typeface="Courier New"/>
                <a:ea typeface="Courier New"/>
                <a:cs typeface="Courier New"/>
                <a:sym typeface="Courier New"/>
              </a:rPr>
              <a:t>END</a:t>
            </a:r>
            <a:r>
              <a:rPr lang="en" sz="1300">
                <a:latin typeface="Courier New"/>
                <a:ea typeface="Courier New"/>
                <a:cs typeface="Courier New"/>
                <a:sym typeface="Courier New"/>
              </a:rPr>
              <a:t>;</a:t>
            </a:r>
            <a:endParaRPr sz="13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300">
                <a:latin typeface="Courier New"/>
                <a:ea typeface="Courier New"/>
                <a:cs typeface="Courier New"/>
                <a:sym typeface="Courier New"/>
              </a:rPr>
              <a:t>/</a:t>
            </a:r>
            <a:endParaRPr sz="1300">
              <a:latin typeface="Courier New"/>
              <a:ea typeface="Courier New"/>
              <a:cs typeface="Courier New"/>
              <a:sym typeface="Courier New"/>
            </a:endParaRPr>
          </a:p>
        </p:txBody>
      </p:sp>
      <p:sp>
        <p:nvSpPr>
          <p:cNvPr id="610" name="Google Shape;610;p85"/>
          <p:cNvSpPr txBox="1"/>
          <p:nvPr/>
        </p:nvSpPr>
        <p:spPr>
          <a:xfrm>
            <a:off x="558725" y="4120400"/>
            <a:ext cx="7808400" cy="4596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b="1" lang="en">
                <a:solidFill>
                  <a:srgbClr val="0000FF"/>
                </a:solidFill>
                <a:latin typeface="Courier New"/>
                <a:ea typeface="Courier New"/>
                <a:cs typeface="Courier New"/>
                <a:sym typeface="Courier New"/>
              </a:rPr>
              <a:t>SELECT</a:t>
            </a:r>
            <a:r>
              <a:rPr b="1" lang="en">
                <a:latin typeface="Courier New"/>
                <a:ea typeface="Courier New"/>
                <a:cs typeface="Courier New"/>
                <a:sym typeface="Courier New"/>
              </a:rPr>
              <a:t> get_count(2) /</a:t>
            </a:r>
            <a:endParaRPr b="1">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b="1">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b="1" i="0" u="none" cap="none" strike="noStrike">
              <a:latin typeface="Courier New"/>
              <a:ea typeface="Courier New"/>
              <a:cs typeface="Courier New"/>
              <a:sym typeface="Courier New"/>
            </a:endParaRPr>
          </a:p>
        </p:txBody>
      </p:sp>
      <p:sp>
        <p:nvSpPr>
          <p:cNvPr id="611" name="Google Shape;611;p85"/>
          <p:cNvSpPr/>
          <p:nvPr/>
        </p:nvSpPr>
        <p:spPr>
          <a:xfrm>
            <a:off x="558725" y="1284125"/>
            <a:ext cx="6918000" cy="2690100"/>
          </a:xfrm>
          <a:prstGeom prst="rect">
            <a:avLst/>
          </a:prstGeom>
          <a:solidFill>
            <a:srgbClr val="D9EAD3">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6"/>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Packages</a:t>
            </a:r>
            <a:endParaRPr b="0" i="0" sz="2800" u="none" cap="none" strike="noStrike">
              <a:solidFill>
                <a:srgbClr val="000000"/>
              </a:solidFill>
              <a:latin typeface="Arial"/>
              <a:ea typeface="Arial"/>
              <a:cs typeface="Arial"/>
              <a:sym typeface="Arial"/>
            </a:endParaRPr>
          </a:p>
        </p:txBody>
      </p:sp>
      <p:sp>
        <p:nvSpPr>
          <p:cNvPr id="617" name="Google Shape;617;p86"/>
          <p:cNvSpPr/>
          <p:nvPr/>
        </p:nvSpPr>
        <p:spPr>
          <a:xfrm>
            <a:off x="285850" y="2401375"/>
            <a:ext cx="1625400" cy="8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 1</a:t>
            </a:r>
            <a:endParaRPr/>
          </a:p>
        </p:txBody>
      </p:sp>
      <p:sp>
        <p:nvSpPr>
          <p:cNvPr id="618" name="Google Shape;618;p86"/>
          <p:cNvSpPr/>
          <p:nvPr/>
        </p:nvSpPr>
        <p:spPr>
          <a:xfrm>
            <a:off x="285850" y="3455575"/>
            <a:ext cx="1625400" cy="8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 2</a:t>
            </a:r>
            <a:endParaRPr/>
          </a:p>
        </p:txBody>
      </p:sp>
      <p:sp>
        <p:nvSpPr>
          <p:cNvPr id="619" name="Google Shape;619;p86"/>
          <p:cNvSpPr txBox="1"/>
          <p:nvPr/>
        </p:nvSpPr>
        <p:spPr>
          <a:xfrm>
            <a:off x="443200" y="1522100"/>
            <a:ext cx="131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Applications</a:t>
            </a:r>
            <a:endParaRPr b="1" sz="1200"/>
          </a:p>
        </p:txBody>
      </p:sp>
      <p:sp>
        <p:nvSpPr>
          <p:cNvPr id="620" name="Google Shape;620;p86"/>
          <p:cNvSpPr/>
          <p:nvPr/>
        </p:nvSpPr>
        <p:spPr>
          <a:xfrm>
            <a:off x="2694750" y="2653050"/>
            <a:ext cx="1625400" cy="134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5000"/>
              </a:lnSpc>
              <a:spcBef>
                <a:spcPts val="0"/>
              </a:spcBef>
              <a:spcAft>
                <a:spcPts val="0"/>
              </a:spcAft>
              <a:buNone/>
            </a:pPr>
            <a:r>
              <a:rPr lang="en"/>
              <a:t>Variables </a:t>
            </a:r>
            <a:endParaRPr/>
          </a:p>
          <a:p>
            <a:pPr indent="0" lvl="0" marL="0" rtl="0" algn="ctr">
              <a:lnSpc>
                <a:spcPct val="125000"/>
              </a:lnSpc>
              <a:spcBef>
                <a:spcPts val="0"/>
              </a:spcBef>
              <a:spcAft>
                <a:spcPts val="0"/>
              </a:spcAft>
              <a:buNone/>
            </a:pPr>
            <a:r>
              <a:rPr lang="en"/>
              <a:t>Functions</a:t>
            </a:r>
            <a:endParaRPr/>
          </a:p>
          <a:p>
            <a:pPr indent="0" lvl="0" marL="0" rtl="0" algn="ctr">
              <a:lnSpc>
                <a:spcPct val="125000"/>
              </a:lnSpc>
              <a:spcBef>
                <a:spcPts val="0"/>
              </a:spcBef>
              <a:spcAft>
                <a:spcPts val="0"/>
              </a:spcAft>
              <a:buNone/>
            </a:pPr>
            <a:r>
              <a:rPr lang="en"/>
              <a:t>Procedures</a:t>
            </a:r>
            <a:endParaRPr/>
          </a:p>
        </p:txBody>
      </p:sp>
      <p:sp>
        <p:nvSpPr>
          <p:cNvPr id="621" name="Google Shape;621;p86"/>
          <p:cNvSpPr txBox="1"/>
          <p:nvPr/>
        </p:nvSpPr>
        <p:spPr>
          <a:xfrm>
            <a:off x="2852100" y="1429700"/>
            <a:ext cx="131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Package Specification</a:t>
            </a:r>
            <a:endParaRPr b="1" sz="1200"/>
          </a:p>
        </p:txBody>
      </p:sp>
      <p:cxnSp>
        <p:nvCxnSpPr>
          <p:cNvPr id="622" name="Google Shape;622;p86"/>
          <p:cNvCxnSpPr>
            <a:stCxn id="617" idx="3"/>
            <a:endCxn id="620" idx="1"/>
          </p:cNvCxnSpPr>
          <p:nvPr/>
        </p:nvCxnSpPr>
        <p:spPr>
          <a:xfrm>
            <a:off x="1911250" y="2810275"/>
            <a:ext cx="783600" cy="513900"/>
          </a:xfrm>
          <a:prstGeom prst="straightConnector1">
            <a:avLst/>
          </a:prstGeom>
          <a:noFill/>
          <a:ln cap="flat" cmpd="sng" w="19050">
            <a:solidFill>
              <a:schemeClr val="dk2"/>
            </a:solidFill>
            <a:prstDash val="solid"/>
            <a:round/>
            <a:headEnd len="med" w="med" type="triangle"/>
            <a:tailEnd len="med" w="med" type="triangle"/>
          </a:ln>
        </p:spPr>
      </p:cxnSp>
      <p:cxnSp>
        <p:nvCxnSpPr>
          <p:cNvPr id="623" name="Google Shape;623;p86"/>
          <p:cNvCxnSpPr>
            <a:stCxn id="618" idx="3"/>
            <a:endCxn id="620" idx="1"/>
          </p:cNvCxnSpPr>
          <p:nvPr/>
        </p:nvCxnSpPr>
        <p:spPr>
          <a:xfrm flipH="1" rot="10800000">
            <a:off x="1911250" y="3324175"/>
            <a:ext cx="783600" cy="540300"/>
          </a:xfrm>
          <a:prstGeom prst="straightConnector1">
            <a:avLst/>
          </a:prstGeom>
          <a:noFill/>
          <a:ln cap="flat" cmpd="sng" w="19050">
            <a:solidFill>
              <a:schemeClr val="dk2"/>
            </a:solidFill>
            <a:prstDash val="solid"/>
            <a:round/>
            <a:headEnd len="med" w="med" type="triangle"/>
            <a:tailEnd len="med" w="med" type="triangle"/>
          </a:ln>
        </p:spPr>
      </p:cxnSp>
      <p:sp>
        <p:nvSpPr>
          <p:cNvPr id="624" name="Google Shape;624;p86"/>
          <p:cNvSpPr txBox="1"/>
          <p:nvPr/>
        </p:nvSpPr>
        <p:spPr>
          <a:xfrm>
            <a:off x="5072250" y="1522100"/>
            <a:ext cx="131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Package</a:t>
            </a:r>
            <a:endParaRPr b="1" sz="1200"/>
          </a:p>
        </p:txBody>
      </p:sp>
      <p:sp>
        <p:nvSpPr>
          <p:cNvPr id="625" name="Google Shape;625;p86"/>
          <p:cNvSpPr/>
          <p:nvPr/>
        </p:nvSpPr>
        <p:spPr>
          <a:xfrm>
            <a:off x="4959750" y="2642525"/>
            <a:ext cx="1625400" cy="1342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 name="Google Shape;626;p86"/>
          <p:cNvCxnSpPr/>
          <p:nvPr/>
        </p:nvCxnSpPr>
        <p:spPr>
          <a:xfrm>
            <a:off x="4970225" y="3041000"/>
            <a:ext cx="1614900" cy="0"/>
          </a:xfrm>
          <a:prstGeom prst="straightConnector1">
            <a:avLst/>
          </a:prstGeom>
          <a:noFill/>
          <a:ln cap="flat" cmpd="sng" w="9525">
            <a:solidFill>
              <a:schemeClr val="dk2"/>
            </a:solidFill>
            <a:prstDash val="solid"/>
            <a:round/>
            <a:headEnd len="med" w="med" type="none"/>
            <a:tailEnd len="med" w="med" type="none"/>
          </a:ln>
        </p:spPr>
      </p:cxnSp>
      <p:sp>
        <p:nvSpPr>
          <p:cNvPr id="627" name="Google Shape;627;p86"/>
          <p:cNvSpPr txBox="1"/>
          <p:nvPr/>
        </p:nvSpPr>
        <p:spPr>
          <a:xfrm>
            <a:off x="5148450" y="2671700"/>
            <a:ext cx="124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Specification</a:t>
            </a:r>
            <a:endParaRPr sz="1200"/>
          </a:p>
        </p:txBody>
      </p:sp>
      <p:sp>
        <p:nvSpPr>
          <p:cNvPr id="628" name="Google Shape;628;p86"/>
          <p:cNvSpPr txBox="1"/>
          <p:nvPr/>
        </p:nvSpPr>
        <p:spPr>
          <a:xfrm>
            <a:off x="5153675" y="3324175"/>
            <a:ext cx="124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Body</a:t>
            </a:r>
            <a:endParaRPr sz="1200"/>
          </a:p>
        </p:txBody>
      </p:sp>
      <p:sp>
        <p:nvSpPr>
          <p:cNvPr id="629" name="Google Shape;629;p86"/>
          <p:cNvSpPr txBox="1"/>
          <p:nvPr/>
        </p:nvSpPr>
        <p:spPr>
          <a:xfrm>
            <a:off x="7395325" y="1522100"/>
            <a:ext cx="131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MariaDB</a:t>
            </a:r>
            <a:endParaRPr b="1" sz="1200"/>
          </a:p>
        </p:txBody>
      </p:sp>
      <p:sp>
        <p:nvSpPr>
          <p:cNvPr id="630" name="Google Shape;630;p86"/>
          <p:cNvSpPr/>
          <p:nvPr/>
        </p:nvSpPr>
        <p:spPr>
          <a:xfrm>
            <a:off x="7243225" y="2548025"/>
            <a:ext cx="1614900" cy="14367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 name="Google Shape;631;p86"/>
          <p:cNvCxnSpPr/>
          <p:nvPr/>
        </p:nvCxnSpPr>
        <p:spPr>
          <a:xfrm flipH="1" rot="10800000">
            <a:off x="4341050" y="3040975"/>
            <a:ext cx="608100" cy="943800"/>
          </a:xfrm>
          <a:prstGeom prst="straightConnector1">
            <a:avLst/>
          </a:prstGeom>
          <a:noFill/>
          <a:ln cap="flat" cmpd="sng" w="9525">
            <a:solidFill>
              <a:schemeClr val="dk2"/>
            </a:solidFill>
            <a:prstDash val="dash"/>
            <a:round/>
            <a:headEnd len="med" w="med" type="none"/>
            <a:tailEnd len="med" w="med" type="none"/>
          </a:ln>
        </p:spPr>
      </p:cxnSp>
      <p:cxnSp>
        <p:nvCxnSpPr>
          <p:cNvPr id="632" name="Google Shape;632;p86"/>
          <p:cNvCxnSpPr/>
          <p:nvPr/>
        </p:nvCxnSpPr>
        <p:spPr>
          <a:xfrm>
            <a:off x="4330575" y="2663500"/>
            <a:ext cx="639600" cy="0"/>
          </a:xfrm>
          <a:prstGeom prst="straightConnector1">
            <a:avLst/>
          </a:prstGeom>
          <a:noFill/>
          <a:ln cap="flat" cmpd="sng" w="9525">
            <a:solidFill>
              <a:schemeClr val="dk2"/>
            </a:solidFill>
            <a:prstDash val="dash"/>
            <a:round/>
            <a:headEnd len="med" w="med" type="none"/>
            <a:tailEnd len="med" w="med" type="none"/>
          </a:ln>
        </p:spPr>
      </p:cxnSp>
      <p:sp>
        <p:nvSpPr>
          <p:cNvPr id="633" name="Google Shape;633;p86"/>
          <p:cNvSpPr/>
          <p:nvPr/>
        </p:nvSpPr>
        <p:spPr>
          <a:xfrm>
            <a:off x="7707125" y="3087900"/>
            <a:ext cx="471600" cy="369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86"/>
          <p:cNvCxnSpPr/>
          <p:nvPr/>
        </p:nvCxnSpPr>
        <p:spPr>
          <a:xfrm>
            <a:off x="7710165" y="3197530"/>
            <a:ext cx="468900" cy="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86"/>
          <p:cNvSpPr/>
          <p:nvPr/>
        </p:nvSpPr>
        <p:spPr>
          <a:xfrm>
            <a:off x="7859525" y="3240300"/>
            <a:ext cx="471600" cy="369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 name="Google Shape;636;p86"/>
          <p:cNvCxnSpPr/>
          <p:nvPr/>
        </p:nvCxnSpPr>
        <p:spPr>
          <a:xfrm>
            <a:off x="7862565" y="3349930"/>
            <a:ext cx="468900" cy="0"/>
          </a:xfrm>
          <a:prstGeom prst="straightConnector1">
            <a:avLst/>
          </a:prstGeom>
          <a:noFill/>
          <a:ln cap="flat" cmpd="sng" w="9525">
            <a:solidFill>
              <a:schemeClr val="dk2"/>
            </a:solidFill>
            <a:prstDash val="solid"/>
            <a:round/>
            <a:headEnd len="med" w="med" type="none"/>
            <a:tailEnd len="med" w="med" type="none"/>
          </a:ln>
        </p:spPr>
      </p:cxnSp>
      <p:sp>
        <p:nvSpPr>
          <p:cNvPr id="637" name="Google Shape;637;p86"/>
          <p:cNvSpPr/>
          <p:nvPr/>
        </p:nvSpPr>
        <p:spPr>
          <a:xfrm>
            <a:off x="8011925" y="3392700"/>
            <a:ext cx="471600" cy="369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 name="Google Shape;638;p86"/>
          <p:cNvCxnSpPr/>
          <p:nvPr/>
        </p:nvCxnSpPr>
        <p:spPr>
          <a:xfrm>
            <a:off x="8014965" y="3502330"/>
            <a:ext cx="468900" cy="0"/>
          </a:xfrm>
          <a:prstGeom prst="straightConnector1">
            <a:avLst/>
          </a:prstGeom>
          <a:noFill/>
          <a:ln cap="flat" cmpd="sng" w="9525">
            <a:solidFill>
              <a:schemeClr val="dk2"/>
            </a:solidFill>
            <a:prstDash val="solid"/>
            <a:round/>
            <a:headEnd len="med" w="med" type="none"/>
            <a:tailEnd len="med" w="med" type="none"/>
          </a:ln>
        </p:spPr>
      </p:cxnSp>
      <p:cxnSp>
        <p:nvCxnSpPr>
          <p:cNvPr id="639" name="Google Shape;639;p86"/>
          <p:cNvCxnSpPr/>
          <p:nvPr/>
        </p:nvCxnSpPr>
        <p:spPr>
          <a:xfrm>
            <a:off x="6574625" y="2653000"/>
            <a:ext cx="1143300" cy="435000"/>
          </a:xfrm>
          <a:prstGeom prst="straightConnector1">
            <a:avLst/>
          </a:prstGeom>
          <a:noFill/>
          <a:ln cap="flat" cmpd="sng" w="9525">
            <a:solidFill>
              <a:schemeClr val="dk2"/>
            </a:solidFill>
            <a:prstDash val="dash"/>
            <a:round/>
            <a:headEnd len="med" w="med" type="none"/>
            <a:tailEnd len="med" w="med" type="none"/>
          </a:ln>
        </p:spPr>
      </p:cxnSp>
      <p:cxnSp>
        <p:nvCxnSpPr>
          <p:cNvPr id="640" name="Google Shape;640;p86"/>
          <p:cNvCxnSpPr/>
          <p:nvPr/>
        </p:nvCxnSpPr>
        <p:spPr>
          <a:xfrm flipH="1" rot="10800000">
            <a:off x="6580088" y="3455575"/>
            <a:ext cx="1101000" cy="5034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type="ctrTitle"/>
          </p:nvPr>
        </p:nvSpPr>
        <p:spPr>
          <a:xfrm>
            <a:off x="640550" y="322705"/>
            <a:ext cx="6604200" cy="1696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600"/>
              <a:t>Oracle PL/SQL</a:t>
            </a:r>
            <a:endParaRPr sz="3600"/>
          </a:p>
        </p:txBody>
      </p:sp>
      <p:sp>
        <p:nvSpPr>
          <p:cNvPr id="352" name="Google Shape;352;p60"/>
          <p:cNvSpPr txBox="1"/>
          <p:nvPr>
            <p:ph idx="1" type="subTitle"/>
          </p:nvPr>
        </p:nvSpPr>
        <p:spPr>
          <a:xfrm>
            <a:off x="640550" y="2311150"/>
            <a:ext cx="7171200" cy="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0"/>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7"/>
          <p:cNvSpPr/>
          <p:nvPr/>
        </p:nvSpPr>
        <p:spPr>
          <a:xfrm>
            <a:off x="940800" y="1892950"/>
            <a:ext cx="6952800" cy="11697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7"/>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Package Specification</a:t>
            </a:r>
            <a:endParaRPr b="0" i="0" sz="2800" u="none" cap="none" strike="noStrike">
              <a:solidFill>
                <a:srgbClr val="000000"/>
              </a:solidFill>
              <a:latin typeface="Arial"/>
              <a:ea typeface="Arial"/>
              <a:cs typeface="Arial"/>
              <a:sym typeface="Arial"/>
            </a:endParaRPr>
          </a:p>
        </p:txBody>
      </p:sp>
      <p:sp>
        <p:nvSpPr>
          <p:cNvPr id="647" name="Google Shape;647;p87"/>
          <p:cNvSpPr txBox="1"/>
          <p:nvPr/>
        </p:nvSpPr>
        <p:spPr>
          <a:xfrm>
            <a:off x="558720" y="1284120"/>
            <a:ext cx="7808400" cy="28725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300"/>
              </a:spcBef>
              <a:spcAft>
                <a:spcPts val="0"/>
              </a:spcAft>
              <a:buNone/>
            </a:pPr>
            <a:r>
              <a:rPr lang="en" sz="1600">
                <a:solidFill>
                  <a:srgbClr val="0000FF"/>
                </a:solidFill>
                <a:latin typeface="Courier New"/>
                <a:ea typeface="Courier New"/>
                <a:cs typeface="Courier New"/>
                <a:sym typeface="Courier New"/>
              </a:rPr>
              <a:t>CREATE OR REPLACE PACKAGE</a:t>
            </a:r>
            <a:r>
              <a:rPr lang="en" sz="1600">
                <a:latin typeface="Courier New"/>
                <a:ea typeface="Courier New"/>
                <a:cs typeface="Courier New"/>
                <a:sym typeface="Courier New"/>
              </a:rPr>
              <a:t> numbers_helper </a:t>
            </a:r>
            <a:r>
              <a:rPr lang="en" sz="1600">
                <a:solidFill>
                  <a:srgbClr val="0000FF"/>
                </a:solidFill>
                <a:latin typeface="Courier New"/>
                <a:ea typeface="Courier New"/>
                <a:cs typeface="Courier New"/>
                <a:sym typeface="Courier New"/>
              </a:rPr>
              <a:t>AS</a:t>
            </a:r>
            <a:endParaRPr sz="16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latin typeface="Courier New"/>
                <a:ea typeface="Courier New"/>
                <a:cs typeface="Courier New"/>
                <a:sym typeface="Courier New"/>
              </a:rPr>
              <a:t>	</a:t>
            </a:r>
            <a:r>
              <a:rPr lang="en" sz="1600">
                <a:solidFill>
                  <a:srgbClr val="0000FF"/>
                </a:solidFill>
                <a:latin typeface="Courier New"/>
                <a:ea typeface="Courier New"/>
                <a:cs typeface="Courier New"/>
                <a:sym typeface="Courier New"/>
              </a:rPr>
              <a:t>FUNCTION</a:t>
            </a:r>
            <a:r>
              <a:rPr lang="en" sz="1600">
                <a:latin typeface="Courier New"/>
                <a:ea typeface="Courier New"/>
                <a:cs typeface="Courier New"/>
                <a:sym typeface="Courier New"/>
              </a:rPr>
              <a:t> get_count(num numbers.num%</a:t>
            </a:r>
            <a:r>
              <a:rPr lang="en" sz="1600">
                <a:solidFill>
                  <a:srgbClr val="0000FF"/>
                </a:solidFill>
                <a:latin typeface="Courier New"/>
                <a:ea typeface="Courier New"/>
                <a:cs typeface="Courier New"/>
                <a:sym typeface="Courier New"/>
              </a:rPr>
              <a:t>TYPE</a:t>
            </a:r>
            <a:r>
              <a:rPr lang="en" sz="1600">
                <a:latin typeface="Courier New"/>
                <a:ea typeface="Courier New"/>
                <a:cs typeface="Courier New"/>
                <a:sym typeface="Courier New"/>
              </a:rPr>
              <a:t>) </a:t>
            </a:r>
            <a:r>
              <a:rPr lang="en" sz="1600">
                <a:solidFill>
                  <a:srgbClr val="0000FF"/>
                </a:solidFill>
                <a:latin typeface="Courier New"/>
                <a:ea typeface="Courier New"/>
                <a:cs typeface="Courier New"/>
                <a:sym typeface="Courier New"/>
              </a:rPr>
              <a:t>RETURN NUMBER</a:t>
            </a:r>
            <a:r>
              <a:rPr lang="en" sz="1600">
                <a:latin typeface="Courier New"/>
                <a:ea typeface="Courier New"/>
                <a:cs typeface="Courier New"/>
                <a:sym typeface="Courier New"/>
              </a:rPr>
              <a:t>;</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latin typeface="Courier New"/>
                <a:ea typeface="Courier New"/>
                <a:cs typeface="Courier New"/>
                <a:sym typeface="Courier New"/>
              </a:rPr>
              <a:t>	</a:t>
            </a:r>
            <a:r>
              <a:rPr lang="en" sz="1600">
                <a:solidFill>
                  <a:srgbClr val="0000FF"/>
                </a:solidFill>
                <a:latin typeface="Courier New"/>
                <a:ea typeface="Courier New"/>
                <a:cs typeface="Courier New"/>
                <a:sym typeface="Courier New"/>
              </a:rPr>
              <a:t>PROCEDURE</a:t>
            </a:r>
            <a:r>
              <a:rPr lang="en" sz="1600">
                <a:latin typeface="Courier New"/>
                <a:ea typeface="Courier New"/>
                <a:cs typeface="Courier New"/>
                <a:sym typeface="Courier New"/>
              </a:rPr>
              <a:t> add_number(num numbers.num%</a:t>
            </a:r>
            <a:r>
              <a:rPr lang="en" sz="1600">
                <a:solidFill>
                  <a:srgbClr val="0000FF"/>
                </a:solidFill>
                <a:latin typeface="Courier New"/>
                <a:ea typeface="Courier New"/>
                <a:cs typeface="Courier New"/>
                <a:sym typeface="Courier New"/>
              </a:rPr>
              <a:t>TYPE</a:t>
            </a:r>
            <a:r>
              <a:rPr lang="en" sz="1600">
                <a:latin typeface="Courier New"/>
                <a:ea typeface="Courier New"/>
                <a:cs typeface="Courier New"/>
                <a:sym typeface="Courier New"/>
              </a:rPr>
              <a:t>);</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solidFill>
                  <a:srgbClr val="0000FF"/>
                </a:solidFill>
                <a:latin typeface="Courier New"/>
                <a:ea typeface="Courier New"/>
                <a:cs typeface="Courier New"/>
                <a:sym typeface="Courier New"/>
              </a:rPr>
              <a:t>END</a:t>
            </a:r>
            <a:r>
              <a:rPr lang="en" sz="1600">
                <a:latin typeface="Courier New"/>
                <a:ea typeface="Courier New"/>
                <a:cs typeface="Courier New"/>
                <a:sym typeface="Courier New"/>
              </a:rPr>
              <a:t>;</a:t>
            </a:r>
            <a:endParaRPr sz="16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
        <p:nvSpPr>
          <p:cNvPr id="648" name="Google Shape;648;p87"/>
          <p:cNvSpPr txBox="1"/>
          <p:nvPr/>
        </p:nvSpPr>
        <p:spPr>
          <a:xfrm>
            <a:off x="3635375" y="3301650"/>
            <a:ext cx="308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Referenceable</a:t>
            </a:r>
            <a:r>
              <a:rPr b="1" lang="en"/>
              <a:t> declarations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8"/>
          <p:cNvSpPr/>
          <p:nvPr/>
        </p:nvSpPr>
        <p:spPr>
          <a:xfrm>
            <a:off x="1038150" y="1583425"/>
            <a:ext cx="5484300" cy="25062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8"/>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Package Body</a:t>
            </a:r>
            <a:endParaRPr b="0" i="0" sz="2800" u="none" cap="none" strike="noStrike">
              <a:solidFill>
                <a:srgbClr val="000000"/>
              </a:solidFill>
              <a:latin typeface="Arial"/>
              <a:ea typeface="Arial"/>
              <a:cs typeface="Arial"/>
              <a:sym typeface="Arial"/>
            </a:endParaRPr>
          </a:p>
        </p:txBody>
      </p:sp>
      <p:sp>
        <p:nvSpPr>
          <p:cNvPr id="655" name="Google Shape;655;p88"/>
          <p:cNvSpPr txBox="1"/>
          <p:nvPr/>
        </p:nvSpPr>
        <p:spPr>
          <a:xfrm>
            <a:off x="558725" y="1284126"/>
            <a:ext cx="7808400" cy="33648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300"/>
              </a:spcBef>
              <a:spcAft>
                <a:spcPts val="0"/>
              </a:spcAft>
              <a:buNone/>
            </a:pPr>
            <a:r>
              <a:rPr lang="en" sz="1100">
                <a:solidFill>
                  <a:srgbClr val="0000FF"/>
                </a:solidFill>
                <a:latin typeface="Courier New"/>
                <a:ea typeface="Courier New"/>
                <a:cs typeface="Courier New"/>
                <a:sym typeface="Courier New"/>
              </a:rPr>
              <a:t>CREATE OR REPLACE PACKAGE BODY</a:t>
            </a:r>
            <a:r>
              <a:rPr lang="en" sz="1100">
                <a:latin typeface="Courier New"/>
                <a:ea typeface="Courier New"/>
                <a:cs typeface="Courier New"/>
                <a:sym typeface="Courier New"/>
              </a:rPr>
              <a:t> numbers_helper </a:t>
            </a:r>
            <a:r>
              <a:rPr lang="en" sz="1100">
                <a:solidFill>
                  <a:srgbClr val="0000FF"/>
                </a:solidFill>
                <a:latin typeface="Courier New"/>
                <a:ea typeface="Courier New"/>
                <a:cs typeface="Courier New"/>
                <a:sym typeface="Courier New"/>
              </a:rPr>
              <a:t>AS</a:t>
            </a: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100">
                <a:latin typeface="Courier New"/>
                <a:ea typeface="Courier New"/>
                <a:cs typeface="Courier New"/>
                <a:sym typeface="Courier New"/>
              </a:rPr>
              <a:t>	</a:t>
            </a:r>
            <a:r>
              <a:rPr lang="en" sz="1100">
                <a:solidFill>
                  <a:srgbClr val="0000FF"/>
                </a:solidFill>
                <a:latin typeface="Courier New"/>
                <a:ea typeface="Courier New"/>
                <a:cs typeface="Courier New"/>
                <a:sym typeface="Courier New"/>
              </a:rPr>
              <a:t>FUNCTION</a:t>
            </a:r>
            <a:r>
              <a:rPr lang="en" sz="1100">
                <a:latin typeface="Courier New"/>
                <a:ea typeface="Courier New"/>
                <a:cs typeface="Courier New"/>
                <a:sym typeface="Courier New"/>
              </a:rPr>
              <a:t> get_count(num numbers.num%TYPE) </a:t>
            </a:r>
            <a:r>
              <a:rPr lang="en" sz="1100">
                <a:solidFill>
                  <a:srgbClr val="0000FF"/>
                </a:solidFill>
                <a:latin typeface="Courier New"/>
                <a:ea typeface="Courier New"/>
                <a:cs typeface="Courier New"/>
                <a:sym typeface="Courier New"/>
              </a:rPr>
              <a:t>AS</a:t>
            </a: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457200" lvl="0" marL="457200" marR="0" rtl="0" algn="l">
              <a:lnSpc>
                <a:spcPct val="114000"/>
              </a:lnSpc>
              <a:spcBef>
                <a:spcPts val="300"/>
              </a:spcBef>
              <a:spcAft>
                <a:spcPts val="0"/>
              </a:spcAft>
              <a:buNone/>
            </a:pPr>
            <a:r>
              <a:rPr lang="en" sz="1100">
                <a:latin typeface="Courier New"/>
                <a:ea typeface="Courier New"/>
                <a:cs typeface="Courier New"/>
                <a:sym typeface="Courier New"/>
              </a:rPr>
              <a:t>cnt </a:t>
            </a:r>
            <a:r>
              <a:rPr lang="en" sz="1100">
                <a:solidFill>
                  <a:srgbClr val="0000FF"/>
                </a:solidFill>
                <a:latin typeface="Courier New"/>
                <a:ea typeface="Courier New"/>
                <a:cs typeface="Courier New"/>
                <a:sym typeface="Courier New"/>
              </a:rPr>
              <a:t>NUMBER</a:t>
            </a: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100">
                <a:solidFill>
                  <a:srgbClr val="0000FF"/>
                </a:solidFill>
                <a:latin typeface="Courier New"/>
                <a:ea typeface="Courier New"/>
                <a:cs typeface="Courier New"/>
                <a:sym typeface="Courier New"/>
              </a:rPr>
              <a:t>BEGIN</a:t>
            </a: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100">
                <a:latin typeface="Courier New"/>
                <a:ea typeface="Courier New"/>
                <a:cs typeface="Courier New"/>
                <a:sym typeface="Courier New"/>
              </a:rPr>
              <a:t>	</a:t>
            </a:r>
            <a:r>
              <a:rPr lang="en" sz="1100">
                <a:solidFill>
                  <a:srgbClr val="0000FF"/>
                </a:solidFill>
                <a:latin typeface="Courier New"/>
                <a:ea typeface="Courier New"/>
                <a:cs typeface="Courier New"/>
                <a:sym typeface="Courier New"/>
              </a:rPr>
              <a:t>SELECT</a:t>
            </a:r>
            <a:r>
              <a:rPr lang="en" sz="1100">
                <a:solidFill>
                  <a:schemeClr val="dk1"/>
                </a:solidFill>
                <a:latin typeface="Courier New"/>
                <a:ea typeface="Courier New"/>
                <a:cs typeface="Courier New"/>
                <a:sym typeface="Courier New"/>
              </a:rPr>
              <a:t> COUNT(*) </a:t>
            </a:r>
            <a:r>
              <a:rPr lang="en" sz="1100">
                <a:solidFill>
                  <a:srgbClr val="0000FF"/>
                </a:solidFill>
                <a:latin typeface="Courier New"/>
                <a:ea typeface="Courier New"/>
                <a:cs typeface="Courier New"/>
                <a:sym typeface="Courier New"/>
              </a:rPr>
              <a:t>INTO</a:t>
            </a:r>
            <a:r>
              <a:rPr lang="en" sz="1100">
                <a:solidFill>
                  <a:schemeClr val="dk1"/>
                </a:solidFill>
                <a:latin typeface="Courier New"/>
                <a:ea typeface="Courier New"/>
                <a:cs typeface="Courier New"/>
                <a:sym typeface="Courier New"/>
              </a:rPr>
              <a:t> cnt </a:t>
            </a:r>
            <a:r>
              <a:rPr lang="en" sz="1100">
                <a:solidFill>
                  <a:srgbClr val="0000FF"/>
                </a:solidFill>
                <a:latin typeface="Courier New"/>
                <a:ea typeface="Courier New"/>
                <a:cs typeface="Courier New"/>
                <a:sym typeface="Courier New"/>
              </a:rPr>
              <a:t>FROM</a:t>
            </a:r>
            <a:r>
              <a:rPr lang="en" sz="1100">
                <a:solidFill>
                  <a:schemeClr val="dk1"/>
                </a:solidFill>
                <a:latin typeface="Courier New"/>
                <a:ea typeface="Courier New"/>
                <a:cs typeface="Courier New"/>
                <a:sym typeface="Courier New"/>
              </a:rPr>
              <a:t> numbers n WHERE n.num = num;</a:t>
            </a:r>
            <a:endParaRPr sz="1100">
              <a:solidFill>
                <a:schemeClr val="dk1"/>
              </a:solidFill>
              <a:latin typeface="Courier New"/>
              <a:ea typeface="Courier New"/>
              <a:cs typeface="Courier New"/>
              <a:sym typeface="Courier New"/>
            </a:endParaRPr>
          </a:p>
          <a:p>
            <a:pPr indent="457200" lvl="0" marL="457200" marR="0" rtl="0" algn="l">
              <a:lnSpc>
                <a:spcPct val="114000"/>
              </a:lnSpc>
              <a:spcBef>
                <a:spcPts val="300"/>
              </a:spcBef>
              <a:spcAft>
                <a:spcPts val="0"/>
              </a:spcAft>
              <a:buNone/>
            </a:pPr>
            <a:r>
              <a:rPr lang="en" sz="1100">
                <a:solidFill>
                  <a:srgbClr val="0000FF"/>
                </a:solidFill>
                <a:latin typeface="Courier New"/>
                <a:ea typeface="Courier New"/>
                <a:cs typeface="Courier New"/>
                <a:sym typeface="Courier New"/>
              </a:rPr>
              <a:t>RETURN</a:t>
            </a:r>
            <a:r>
              <a:rPr lang="en" sz="1100">
                <a:solidFill>
                  <a:schemeClr val="dk1"/>
                </a:solidFill>
                <a:latin typeface="Courier New"/>
                <a:ea typeface="Courier New"/>
                <a:cs typeface="Courier New"/>
                <a:sym typeface="Courier New"/>
              </a:rPr>
              <a:t> cnt;</a:t>
            </a:r>
            <a:endParaRPr sz="1100">
              <a:solidFill>
                <a:schemeClr val="dk1"/>
              </a:solidFill>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100">
                <a:solidFill>
                  <a:srgbClr val="0000FF"/>
                </a:solidFill>
                <a:latin typeface="Courier New"/>
                <a:ea typeface="Courier New"/>
                <a:cs typeface="Courier New"/>
                <a:sym typeface="Courier New"/>
              </a:rPr>
              <a:t>END</a:t>
            </a: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457200" marR="0" rtl="0" algn="l">
              <a:lnSpc>
                <a:spcPct val="114000"/>
              </a:lnSpc>
              <a:spcBef>
                <a:spcPts val="300"/>
              </a:spcBef>
              <a:spcAft>
                <a:spcPts val="0"/>
              </a:spcAft>
              <a:buNone/>
            </a:pPr>
            <a:r>
              <a:t/>
            </a:r>
            <a:endParaRPr sz="1100">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100">
                <a:solidFill>
                  <a:srgbClr val="0000FF"/>
                </a:solidFill>
                <a:latin typeface="Courier New"/>
                <a:ea typeface="Courier New"/>
                <a:cs typeface="Courier New"/>
                <a:sym typeface="Courier New"/>
              </a:rPr>
              <a:t>PROCEDURE</a:t>
            </a:r>
            <a:r>
              <a:rPr lang="en" sz="1100">
                <a:latin typeface="Courier New"/>
                <a:ea typeface="Courier New"/>
                <a:cs typeface="Courier New"/>
                <a:sym typeface="Courier New"/>
              </a:rPr>
              <a:t> add_number(num numbers.num%TYPE) </a:t>
            </a:r>
            <a:r>
              <a:rPr lang="en" sz="1100">
                <a:solidFill>
                  <a:srgbClr val="0000FF"/>
                </a:solidFill>
                <a:latin typeface="Courier New"/>
                <a:ea typeface="Courier New"/>
                <a:cs typeface="Courier New"/>
                <a:sym typeface="Courier New"/>
              </a:rPr>
              <a:t>AS</a:t>
            </a:r>
            <a:endParaRPr sz="1100">
              <a:solidFill>
                <a:srgbClr val="0000FF"/>
              </a:solidFill>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100">
                <a:solidFill>
                  <a:srgbClr val="0000FF"/>
                </a:solidFill>
                <a:latin typeface="Courier New"/>
                <a:ea typeface="Courier New"/>
                <a:cs typeface="Courier New"/>
                <a:sym typeface="Courier New"/>
              </a:rPr>
              <a:t>BEGIN</a:t>
            </a:r>
            <a:endParaRPr sz="1100">
              <a:solidFill>
                <a:srgbClr val="0000FF"/>
              </a:solidFill>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100">
                <a:latin typeface="Courier New"/>
                <a:ea typeface="Courier New"/>
                <a:cs typeface="Courier New"/>
                <a:sym typeface="Courier New"/>
              </a:rPr>
              <a:t>	</a:t>
            </a:r>
            <a:r>
              <a:rPr lang="en" sz="1100">
                <a:solidFill>
                  <a:srgbClr val="0000FF"/>
                </a:solidFill>
                <a:latin typeface="Courier New"/>
                <a:ea typeface="Courier New"/>
                <a:cs typeface="Courier New"/>
                <a:sym typeface="Courier New"/>
              </a:rPr>
              <a:t>INSERT INTO </a:t>
            </a:r>
            <a:r>
              <a:rPr lang="en" sz="1100">
                <a:solidFill>
                  <a:schemeClr val="dk1"/>
                </a:solidFill>
                <a:latin typeface="Courier New"/>
                <a:ea typeface="Courier New"/>
                <a:cs typeface="Courier New"/>
                <a:sym typeface="Courier New"/>
              </a:rPr>
              <a:t>numbers </a:t>
            </a:r>
            <a:r>
              <a:rPr lang="en" sz="1100">
                <a:solidFill>
                  <a:srgbClr val="0000FF"/>
                </a:solidFill>
                <a:latin typeface="Courier New"/>
                <a:ea typeface="Courier New"/>
                <a:cs typeface="Courier New"/>
                <a:sym typeface="Courier New"/>
              </a:rPr>
              <a:t>VALUES</a:t>
            </a:r>
            <a:r>
              <a:rPr lang="en" sz="1100">
                <a:solidFill>
                  <a:schemeClr val="dk1"/>
                </a:solidFill>
                <a:latin typeface="Courier New"/>
                <a:ea typeface="Courier New"/>
                <a:cs typeface="Courier New"/>
                <a:sym typeface="Courier New"/>
              </a:rPr>
              <a:t> (num);</a:t>
            </a:r>
            <a:endParaRPr sz="800">
              <a:latin typeface="Courier New"/>
              <a:ea typeface="Courier New"/>
              <a:cs typeface="Courier New"/>
              <a:sym typeface="Courier New"/>
            </a:endParaRPr>
          </a:p>
          <a:p>
            <a:pPr indent="0" lvl="0" marL="457200" marR="0" rtl="0" algn="l">
              <a:lnSpc>
                <a:spcPct val="114000"/>
              </a:lnSpc>
              <a:spcBef>
                <a:spcPts val="300"/>
              </a:spcBef>
              <a:spcAft>
                <a:spcPts val="0"/>
              </a:spcAft>
              <a:buNone/>
            </a:pPr>
            <a:r>
              <a:rPr lang="en" sz="1100">
                <a:solidFill>
                  <a:srgbClr val="0000FF"/>
                </a:solidFill>
                <a:latin typeface="Courier New"/>
                <a:ea typeface="Courier New"/>
                <a:cs typeface="Courier New"/>
                <a:sym typeface="Courier New"/>
              </a:rPr>
              <a:t>END</a:t>
            </a:r>
            <a:endParaRPr sz="11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100">
                <a:solidFill>
                  <a:srgbClr val="0000FF"/>
                </a:solidFill>
                <a:latin typeface="Courier New"/>
                <a:ea typeface="Courier New"/>
                <a:cs typeface="Courier New"/>
                <a:sym typeface="Courier New"/>
              </a:rPr>
              <a:t>END</a:t>
            </a: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500" u="none" cap="none" strike="noStrike">
              <a:solidFill>
                <a:srgbClr val="000000"/>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9"/>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Package Use</a:t>
            </a:r>
            <a:endParaRPr b="0" i="0" sz="2800" u="none" cap="none" strike="noStrike">
              <a:solidFill>
                <a:srgbClr val="000000"/>
              </a:solidFill>
              <a:latin typeface="Arial"/>
              <a:ea typeface="Arial"/>
              <a:cs typeface="Arial"/>
              <a:sym typeface="Arial"/>
            </a:endParaRPr>
          </a:p>
        </p:txBody>
      </p:sp>
      <p:sp>
        <p:nvSpPr>
          <p:cNvPr id="661" name="Google Shape;661;p89"/>
          <p:cNvSpPr txBox="1"/>
          <p:nvPr/>
        </p:nvSpPr>
        <p:spPr>
          <a:xfrm>
            <a:off x="558725" y="1284126"/>
            <a:ext cx="7808400" cy="336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300"/>
              </a:spcBef>
              <a:spcAft>
                <a:spcPts val="0"/>
              </a:spcAft>
              <a:buNone/>
            </a:pPr>
            <a:r>
              <a:t/>
            </a:r>
            <a:endParaRPr sz="1600">
              <a:solidFill>
                <a:srgbClr val="0000FF"/>
              </a:solidFill>
              <a:latin typeface="Courier New"/>
              <a:ea typeface="Courier New"/>
              <a:cs typeface="Courier New"/>
              <a:sym typeface="Courier New"/>
            </a:endParaRPr>
          </a:p>
          <a:p>
            <a:pPr indent="0" lvl="0" marL="0" rtl="0" algn="l">
              <a:lnSpc>
                <a:spcPct val="150000"/>
              </a:lnSpc>
              <a:spcBef>
                <a:spcPts val="300"/>
              </a:spcBef>
              <a:spcAft>
                <a:spcPts val="0"/>
              </a:spcAft>
              <a:buNone/>
            </a:pPr>
            <a:r>
              <a:rPr lang="en" sz="1600">
                <a:solidFill>
                  <a:srgbClr val="0000FF"/>
                </a:solidFill>
                <a:latin typeface="Courier New"/>
                <a:ea typeface="Courier New"/>
                <a:cs typeface="Courier New"/>
                <a:sym typeface="Courier New"/>
              </a:rPr>
              <a:t>BEGIN</a:t>
            </a:r>
            <a:endParaRPr sz="1600">
              <a:solidFill>
                <a:schemeClr val="dk1"/>
              </a:solidFill>
              <a:latin typeface="Courier New"/>
              <a:ea typeface="Courier New"/>
              <a:cs typeface="Courier New"/>
              <a:sym typeface="Courier New"/>
            </a:endParaRPr>
          </a:p>
          <a:p>
            <a:pPr indent="0" lvl="0" marL="0" rtl="0" algn="l">
              <a:lnSpc>
                <a:spcPct val="150000"/>
              </a:lnSpc>
              <a:spcBef>
                <a:spcPts val="300"/>
              </a:spcBef>
              <a:spcAft>
                <a:spcPts val="0"/>
              </a:spcAft>
              <a:buClr>
                <a:schemeClr val="dk1"/>
              </a:buClr>
              <a:buFont typeface="Arial"/>
              <a:buNone/>
            </a:pPr>
            <a:r>
              <a:rPr lang="en" sz="1600">
                <a:solidFill>
                  <a:schemeClr val="dk1"/>
                </a:solidFill>
                <a:latin typeface="Courier New"/>
                <a:ea typeface="Courier New"/>
                <a:cs typeface="Courier New"/>
                <a:sym typeface="Courier New"/>
              </a:rPr>
              <a:t>	numbers_helper.add_number(37);</a:t>
            </a:r>
            <a:endParaRPr sz="1600">
              <a:solidFill>
                <a:schemeClr val="dk1"/>
              </a:solidFill>
              <a:latin typeface="Courier New"/>
              <a:ea typeface="Courier New"/>
              <a:cs typeface="Courier New"/>
              <a:sym typeface="Courier New"/>
            </a:endParaRPr>
          </a:p>
          <a:p>
            <a:pPr indent="0" lvl="0" marL="0" rtl="0" algn="l">
              <a:lnSpc>
                <a:spcPct val="150000"/>
              </a:lnSpc>
              <a:spcBef>
                <a:spcPts val="300"/>
              </a:spcBef>
              <a:spcAft>
                <a:spcPts val="0"/>
              </a:spcAft>
              <a:buClr>
                <a:schemeClr val="dk1"/>
              </a:buClr>
              <a:buFont typeface="Arial"/>
              <a:buNone/>
            </a:pPr>
            <a:r>
              <a:rPr lang="en" sz="1600">
                <a:solidFill>
                  <a:schemeClr val="dk1"/>
                </a:solidFill>
                <a:latin typeface="Courier New"/>
                <a:ea typeface="Courier New"/>
                <a:cs typeface="Courier New"/>
                <a:sym typeface="Courier New"/>
              </a:rPr>
              <a:t>	</a:t>
            </a:r>
            <a:r>
              <a:rPr lang="en" sz="1600">
                <a:solidFill>
                  <a:srgbClr val="0000FF"/>
                </a:solidFill>
                <a:latin typeface="Courier New"/>
                <a:ea typeface="Courier New"/>
                <a:cs typeface="Courier New"/>
                <a:sym typeface="Courier New"/>
              </a:rPr>
              <a:t>SELECT</a:t>
            </a:r>
            <a:r>
              <a:rPr lang="en" sz="1600">
                <a:solidFill>
                  <a:schemeClr val="dk1"/>
                </a:solidFill>
                <a:latin typeface="Courier New"/>
                <a:ea typeface="Courier New"/>
                <a:cs typeface="Courier New"/>
                <a:sym typeface="Courier New"/>
              </a:rPr>
              <a:t> numbers_helper.get_count(37);</a:t>
            </a:r>
            <a:endParaRPr sz="1600">
              <a:solidFill>
                <a:schemeClr val="dk1"/>
              </a:solidFill>
              <a:latin typeface="Courier New"/>
              <a:ea typeface="Courier New"/>
              <a:cs typeface="Courier New"/>
              <a:sym typeface="Courier New"/>
            </a:endParaRPr>
          </a:p>
          <a:p>
            <a:pPr indent="0" lvl="0" marL="0" rtl="0" algn="l">
              <a:lnSpc>
                <a:spcPct val="150000"/>
              </a:lnSpc>
              <a:spcBef>
                <a:spcPts val="300"/>
              </a:spcBef>
              <a:spcAft>
                <a:spcPts val="0"/>
              </a:spcAft>
              <a:buClr>
                <a:schemeClr val="dk1"/>
              </a:buClr>
              <a:buFont typeface="Arial"/>
              <a:buNone/>
            </a:pPr>
            <a:r>
              <a:rPr lang="en" sz="1600">
                <a:solidFill>
                  <a:srgbClr val="0000FF"/>
                </a:solidFill>
                <a:latin typeface="Courier New"/>
                <a:ea typeface="Courier New"/>
                <a:cs typeface="Courier New"/>
                <a:sym typeface="Courier New"/>
              </a:rPr>
              <a:t>END</a:t>
            </a:r>
            <a:r>
              <a:rPr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lnSpc>
                <a:spcPct val="150000"/>
              </a:lnSpc>
              <a:spcBef>
                <a:spcPts val="300"/>
              </a:spcBef>
              <a:spcAft>
                <a:spcPts val="0"/>
              </a:spcAft>
              <a:buClr>
                <a:schemeClr val="dk1"/>
              </a:buClr>
              <a:buFont typeface="Arial"/>
              <a:buNone/>
            </a:pPr>
            <a:r>
              <a:rPr lang="en" sz="1600">
                <a:solidFill>
                  <a:schemeClr val="dk1"/>
                </a:solidFill>
                <a:latin typeface="Courier New"/>
                <a:ea typeface="Courier New"/>
                <a:cs typeface="Courier New"/>
                <a:sym typeface="Courier New"/>
              </a:rPr>
              <a:t>/</a:t>
            </a:r>
            <a:endParaRPr sz="1150">
              <a:solidFill>
                <a:schemeClr val="dk1"/>
              </a:solidFill>
              <a:highlight>
                <a:srgbClr val="EEEEEE"/>
              </a:highlight>
              <a:latin typeface="Courier New"/>
              <a:ea typeface="Courier New"/>
              <a:cs typeface="Courier New"/>
              <a:sym typeface="Courier New"/>
            </a:endParaRPr>
          </a:p>
          <a:p>
            <a:pPr indent="0" lvl="0" marL="0" marR="0" rtl="0" algn="l">
              <a:lnSpc>
                <a:spcPct val="150000"/>
              </a:lnSpc>
              <a:spcBef>
                <a:spcPts val="300"/>
              </a:spcBef>
              <a:spcAft>
                <a:spcPts val="0"/>
              </a:spcAft>
              <a:buNone/>
            </a:pPr>
            <a:r>
              <a:t/>
            </a:r>
            <a:endParaRPr sz="1100">
              <a:latin typeface="Courier New"/>
              <a:ea typeface="Courier New"/>
              <a:cs typeface="Courier New"/>
              <a:sym typeface="Courier New"/>
            </a:endParaRPr>
          </a:p>
          <a:p>
            <a:pPr indent="0" lvl="0" marL="0" marR="0" rtl="0" algn="l">
              <a:lnSpc>
                <a:spcPct val="150000"/>
              </a:lnSpc>
              <a:spcBef>
                <a:spcPts val="300"/>
              </a:spcBef>
              <a:spcAft>
                <a:spcPts val="0"/>
              </a:spcAft>
              <a:buNone/>
            </a:pPr>
            <a:r>
              <a:t/>
            </a:r>
            <a:endParaRPr i="0" sz="1500" u="none" cap="none" strike="noStrike">
              <a:solidFill>
                <a:srgbClr val="000000"/>
              </a:solidFill>
              <a:latin typeface="Courier New"/>
              <a:ea typeface="Courier New"/>
              <a:cs typeface="Courier New"/>
              <a:sym typeface="Courier New"/>
            </a:endParaRPr>
          </a:p>
        </p:txBody>
      </p:sp>
      <p:sp>
        <p:nvSpPr>
          <p:cNvPr id="662" name="Google Shape;662;p89"/>
          <p:cNvSpPr/>
          <p:nvPr/>
        </p:nvSpPr>
        <p:spPr>
          <a:xfrm>
            <a:off x="1065200" y="2155800"/>
            <a:ext cx="3785400" cy="3519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9"/>
          <p:cNvSpPr/>
          <p:nvPr/>
        </p:nvSpPr>
        <p:spPr>
          <a:xfrm>
            <a:off x="1065200" y="2546150"/>
            <a:ext cx="4499400" cy="3519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62"/>
                                        </p:tgtEl>
                                      </p:cBhvr>
                                    </p:animEffect>
                                    <p:set>
                                      <p:cBhvr>
                                        <p:cTn dur="1" fill="hold">
                                          <p:stCondLst>
                                            <p:cond delay="1000"/>
                                          </p:stCondLst>
                                        </p:cTn>
                                        <p:tgtEl>
                                          <p:spTgt spid="6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0"/>
          <p:cNvSpPr txBox="1"/>
          <p:nvPr>
            <p:ph type="ctrTitle"/>
          </p:nvPr>
        </p:nvSpPr>
        <p:spPr>
          <a:xfrm>
            <a:off x="640550" y="322705"/>
            <a:ext cx="6604200" cy="169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Advanced</a:t>
            </a:r>
            <a:r>
              <a:rPr lang="en" sz="3600"/>
              <a:t> syntax</a:t>
            </a:r>
            <a:endParaRPr sz="3600"/>
          </a:p>
        </p:txBody>
      </p:sp>
      <p:sp>
        <p:nvSpPr>
          <p:cNvPr id="669" name="Google Shape;669;p90"/>
          <p:cNvSpPr txBox="1"/>
          <p:nvPr>
            <p:ph idx="1" type="subTitle"/>
          </p:nvPr>
        </p:nvSpPr>
        <p:spPr>
          <a:xfrm>
            <a:off x="640549" y="2303244"/>
            <a:ext cx="7171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90"/>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1"/>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Triggers</a:t>
            </a:r>
            <a:endParaRPr b="1" sz="2800">
              <a:solidFill>
                <a:srgbClr val="0E6488"/>
              </a:solidFill>
            </a:endParaRPr>
          </a:p>
        </p:txBody>
      </p:sp>
      <p:sp>
        <p:nvSpPr>
          <p:cNvPr id="676" name="Google Shape;676;p91"/>
          <p:cNvSpPr/>
          <p:nvPr/>
        </p:nvSpPr>
        <p:spPr>
          <a:xfrm>
            <a:off x="2998225" y="907275"/>
            <a:ext cx="5086800" cy="3413100"/>
          </a:xfrm>
          <a:prstGeom prst="can">
            <a:avLst>
              <a:gd fmla="val 2031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91"/>
          <p:cNvSpPr/>
          <p:nvPr/>
        </p:nvSpPr>
        <p:spPr>
          <a:xfrm>
            <a:off x="3340625" y="1934025"/>
            <a:ext cx="1514400" cy="1903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 name="Google Shape;678;p91"/>
          <p:cNvCxnSpPr/>
          <p:nvPr/>
        </p:nvCxnSpPr>
        <p:spPr>
          <a:xfrm>
            <a:off x="3340625" y="2253123"/>
            <a:ext cx="1514400" cy="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91"/>
          <p:cNvSpPr txBox="1"/>
          <p:nvPr/>
        </p:nvSpPr>
        <p:spPr>
          <a:xfrm>
            <a:off x="3604169" y="1934025"/>
            <a:ext cx="107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a:t>
            </a:r>
            <a:endParaRPr/>
          </a:p>
        </p:txBody>
      </p:sp>
      <p:cxnSp>
        <p:nvCxnSpPr>
          <p:cNvPr id="680" name="Google Shape;680;p91"/>
          <p:cNvCxnSpPr/>
          <p:nvPr/>
        </p:nvCxnSpPr>
        <p:spPr>
          <a:xfrm flipH="1">
            <a:off x="3680590" y="2256833"/>
            <a:ext cx="9900" cy="1570500"/>
          </a:xfrm>
          <a:prstGeom prst="straightConnector1">
            <a:avLst/>
          </a:prstGeom>
          <a:noFill/>
          <a:ln cap="flat" cmpd="sng" w="9525">
            <a:solidFill>
              <a:schemeClr val="dk2"/>
            </a:solidFill>
            <a:prstDash val="solid"/>
            <a:round/>
            <a:headEnd len="med" w="med" type="none"/>
            <a:tailEnd len="med" w="med" type="none"/>
          </a:ln>
        </p:spPr>
      </p:cxnSp>
      <p:sp>
        <p:nvSpPr>
          <p:cNvPr id="681" name="Google Shape;681;p91"/>
          <p:cNvSpPr/>
          <p:nvPr/>
        </p:nvSpPr>
        <p:spPr>
          <a:xfrm>
            <a:off x="408950" y="2049075"/>
            <a:ext cx="2011200" cy="1856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UPDATE t SET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INSERT INTO t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SELECT FROM t …;</a:t>
            </a:r>
            <a:endParaRPr sz="1200">
              <a:latin typeface="Courier New"/>
              <a:ea typeface="Courier New"/>
              <a:cs typeface="Courier New"/>
              <a:sym typeface="Courier New"/>
            </a:endParaRPr>
          </a:p>
        </p:txBody>
      </p:sp>
      <p:sp>
        <p:nvSpPr>
          <p:cNvPr id="682" name="Google Shape;682;p91"/>
          <p:cNvSpPr txBox="1"/>
          <p:nvPr/>
        </p:nvSpPr>
        <p:spPr>
          <a:xfrm>
            <a:off x="408950" y="1691100"/>
            <a:ext cx="122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Applications</a:t>
            </a:r>
            <a:endParaRPr b="1" sz="1200"/>
          </a:p>
        </p:txBody>
      </p:sp>
      <p:cxnSp>
        <p:nvCxnSpPr>
          <p:cNvPr id="683" name="Google Shape;683;p91"/>
          <p:cNvCxnSpPr/>
          <p:nvPr/>
        </p:nvCxnSpPr>
        <p:spPr>
          <a:xfrm>
            <a:off x="2460988" y="2477375"/>
            <a:ext cx="838800" cy="0"/>
          </a:xfrm>
          <a:prstGeom prst="straightConnector1">
            <a:avLst/>
          </a:prstGeom>
          <a:noFill/>
          <a:ln cap="flat" cmpd="sng" w="19050">
            <a:solidFill>
              <a:schemeClr val="dk2"/>
            </a:solidFill>
            <a:prstDash val="solid"/>
            <a:round/>
            <a:headEnd len="med" w="med" type="none"/>
            <a:tailEnd len="med" w="med" type="triangle"/>
          </a:ln>
        </p:spPr>
      </p:cxnSp>
      <p:cxnSp>
        <p:nvCxnSpPr>
          <p:cNvPr id="684" name="Google Shape;684;p91"/>
          <p:cNvCxnSpPr/>
          <p:nvPr/>
        </p:nvCxnSpPr>
        <p:spPr>
          <a:xfrm>
            <a:off x="2460975" y="2977275"/>
            <a:ext cx="838800" cy="0"/>
          </a:xfrm>
          <a:prstGeom prst="straightConnector1">
            <a:avLst/>
          </a:prstGeom>
          <a:noFill/>
          <a:ln cap="flat" cmpd="sng" w="19050">
            <a:solidFill>
              <a:schemeClr val="dk2"/>
            </a:solidFill>
            <a:prstDash val="solid"/>
            <a:round/>
            <a:headEnd len="med" w="med" type="none"/>
            <a:tailEnd len="med" w="med" type="triangle"/>
          </a:ln>
        </p:spPr>
      </p:cxnSp>
      <p:cxnSp>
        <p:nvCxnSpPr>
          <p:cNvPr id="685" name="Google Shape;685;p91"/>
          <p:cNvCxnSpPr/>
          <p:nvPr/>
        </p:nvCxnSpPr>
        <p:spPr>
          <a:xfrm>
            <a:off x="2460988" y="3524050"/>
            <a:ext cx="838800" cy="0"/>
          </a:xfrm>
          <a:prstGeom prst="straightConnector1">
            <a:avLst/>
          </a:prstGeom>
          <a:noFill/>
          <a:ln cap="flat" cmpd="sng" w="19050">
            <a:solidFill>
              <a:schemeClr val="dk2"/>
            </a:solidFill>
            <a:prstDash val="solid"/>
            <a:round/>
            <a:headEnd len="med" w="med" type="none"/>
            <a:tailEnd len="med" w="med" type="triangle"/>
          </a:ln>
        </p:spPr>
      </p:cxnSp>
      <p:sp>
        <p:nvSpPr>
          <p:cNvPr id="686" name="Google Shape;686;p91"/>
          <p:cNvSpPr/>
          <p:nvPr/>
        </p:nvSpPr>
        <p:spPr>
          <a:xfrm>
            <a:off x="5347975" y="1934025"/>
            <a:ext cx="1268838" cy="970974"/>
          </a:xfrm>
          <a:prstGeom prst="flowChartDocumen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BEGIN</a:t>
            </a:r>
            <a:endParaRPr sz="11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p:txBody>
      </p:sp>
      <p:sp>
        <p:nvSpPr>
          <p:cNvPr id="687" name="Google Shape;687;p91"/>
          <p:cNvSpPr txBox="1"/>
          <p:nvPr/>
        </p:nvSpPr>
        <p:spPr>
          <a:xfrm>
            <a:off x="5347975" y="1934025"/>
            <a:ext cx="158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Update Trigger</a:t>
            </a:r>
            <a:endParaRPr b="1" sz="1100"/>
          </a:p>
        </p:txBody>
      </p:sp>
      <p:sp>
        <p:nvSpPr>
          <p:cNvPr id="688" name="Google Shape;688;p91"/>
          <p:cNvSpPr/>
          <p:nvPr/>
        </p:nvSpPr>
        <p:spPr>
          <a:xfrm>
            <a:off x="5953750" y="2376738"/>
            <a:ext cx="1268838" cy="970974"/>
          </a:xfrm>
          <a:prstGeom prst="flowChartDocumen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BEGIN</a:t>
            </a:r>
            <a:endParaRPr sz="11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p:txBody>
      </p:sp>
      <p:sp>
        <p:nvSpPr>
          <p:cNvPr id="689" name="Google Shape;689;p91"/>
          <p:cNvSpPr txBox="1"/>
          <p:nvPr/>
        </p:nvSpPr>
        <p:spPr>
          <a:xfrm>
            <a:off x="5953750" y="2376738"/>
            <a:ext cx="158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Insert</a:t>
            </a:r>
            <a:r>
              <a:rPr b="1" lang="en" sz="1100"/>
              <a:t> Trigger</a:t>
            </a:r>
            <a:endParaRPr b="1" sz="1100"/>
          </a:p>
        </p:txBody>
      </p:sp>
      <p:sp>
        <p:nvSpPr>
          <p:cNvPr id="690" name="Google Shape;690;p91"/>
          <p:cNvSpPr/>
          <p:nvPr/>
        </p:nvSpPr>
        <p:spPr>
          <a:xfrm>
            <a:off x="6616825" y="2819463"/>
            <a:ext cx="1268838" cy="970974"/>
          </a:xfrm>
          <a:prstGeom prst="flowChartDocumen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BEGIN</a:t>
            </a:r>
            <a:endParaRPr sz="11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p:txBody>
      </p:sp>
      <p:sp>
        <p:nvSpPr>
          <p:cNvPr id="691" name="Google Shape;691;p91"/>
          <p:cNvSpPr txBox="1"/>
          <p:nvPr/>
        </p:nvSpPr>
        <p:spPr>
          <a:xfrm>
            <a:off x="6616825" y="2819463"/>
            <a:ext cx="158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Delete</a:t>
            </a:r>
            <a:r>
              <a:rPr b="1" lang="en" sz="1100"/>
              <a:t> Trigger</a:t>
            </a:r>
            <a:endParaRPr b="1" sz="1100"/>
          </a:p>
        </p:txBody>
      </p:sp>
      <p:cxnSp>
        <p:nvCxnSpPr>
          <p:cNvPr id="692" name="Google Shape;692;p91"/>
          <p:cNvCxnSpPr/>
          <p:nvPr/>
        </p:nvCxnSpPr>
        <p:spPr>
          <a:xfrm>
            <a:off x="4855013" y="2474963"/>
            <a:ext cx="398400" cy="4800"/>
          </a:xfrm>
          <a:prstGeom prst="straightConnector1">
            <a:avLst/>
          </a:prstGeom>
          <a:noFill/>
          <a:ln cap="flat" cmpd="sng" w="19050">
            <a:solidFill>
              <a:schemeClr val="dk2"/>
            </a:solidFill>
            <a:prstDash val="solid"/>
            <a:round/>
            <a:headEnd len="med" w="med" type="none"/>
            <a:tailEnd len="med" w="med" type="triangle"/>
          </a:ln>
        </p:spPr>
      </p:cxnSp>
      <p:cxnSp>
        <p:nvCxnSpPr>
          <p:cNvPr id="693" name="Google Shape;693;p91"/>
          <p:cNvCxnSpPr/>
          <p:nvPr/>
        </p:nvCxnSpPr>
        <p:spPr>
          <a:xfrm>
            <a:off x="4854925" y="2967988"/>
            <a:ext cx="996300" cy="9300"/>
          </a:xfrm>
          <a:prstGeom prst="straightConnector1">
            <a:avLst/>
          </a:prstGeom>
          <a:noFill/>
          <a:ln cap="flat" cmpd="sng" w="19050">
            <a:solidFill>
              <a:schemeClr val="dk2"/>
            </a:solidFill>
            <a:prstDash val="solid"/>
            <a:round/>
            <a:headEnd len="med" w="med" type="none"/>
            <a:tailEnd len="med" w="med" type="triangle"/>
          </a:ln>
        </p:spPr>
      </p:cxnSp>
      <p:cxnSp>
        <p:nvCxnSpPr>
          <p:cNvPr id="694" name="Google Shape;694;p91"/>
          <p:cNvCxnSpPr/>
          <p:nvPr/>
        </p:nvCxnSpPr>
        <p:spPr>
          <a:xfrm flipH="1" rot="10800000">
            <a:off x="4854925" y="3523350"/>
            <a:ext cx="1698900" cy="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2"/>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Triggers</a:t>
            </a:r>
            <a:endParaRPr b="1" sz="2800">
              <a:solidFill>
                <a:srgbClr val="0E6488"/>
              </a:solidFill>
            </a:endParaRPr>
          </a:p>
        </p:txBody>
      </p:sp>
      <p:sp>
        <p:nvSpPr>
          <p:cNvPr id="700" name="Google Shape;700;p92"/>
          <p:cNvSpPr txBox="1"/>
          <p:nvPr/>
        </p:nvSpPr>
        <p:spPr>
          <a:xfrm>
            <a:off x="558720" y="1284120"/>
            <a:ext cx="7808400" cy="28725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CREATE</a:t>
            </a:r>
            <a:r>
              <a:rPr lang="en" sz="1200">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OR REPLACE</a:t>
            </a:r>
            <a:r>
              <a:rPr lang="en" sz="1200">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TRIGGER</a:t>
            </a:r>
            <a:r>
              <a:rPr lang="en" sz="1200">
                <a:latin typeface="Courier New"/>
                <a:ea typeface="Courier New"/>
                <a:cs typeface="Courier New"/>
                <a:sym typeface="Courier New"/>
              </a:rPr>
              <a:t> trigger_name </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latin typeface="Courier New"/>
                <a:ea typeface="Courier New"/>
                <a:cs typeface="Courier New"/>
                <a:sym typeface="Courier New"/>
              </a:rPr>
              <a:t>	{ BEFORE | AFTER | INSTEAD OF }</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latin typeface="Courier New"/>
                <a:ea typeface="Courier New"/>
                <a:cs typeface="Courier New"/>
                <a:sym typeface="Courier New"/>
              </a:rPr>
              <a:t>	{ INSERT | UPDATE | DELETE }</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latin typeface="Courier New"/>
                <a:ea typeface="Courier New"/>
                <a:cs typeface="Courier New"/>
                <a:sym typeface="Courier New"/>
              </a:rPr>
              <a:t>	[OF  col_name]</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solidFill>
                  <a:srgbClr val="0000FF"/>
                </a:solidFill>
                <a:latin typeface="Courier New"/>
                <a:ea typeface="Courier New"/>
                <a:cs typeface="Courier New"/>
                <a:sym typeface="Courier New"/>
              </a:rPr>
              <a:t>ON</a:t>
            </a:r>
            <a:r>
              <a:rPr lang="en" sz="1200">
                <a:latin typeface="Courier New"/>
                <a:ea typeface="Courier New"/>
                <a:cs typeface="Courier New"/>
                <a:sym typeface="Courier New"/>
              </a:rPr>
              <a:t> table_name</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latin typeface="Courier New"/>
                <a:ea typeface="Courier New"/>
                <a:cs typeface="Courier New"/>
                <a:sym typeface="Courier New"/>
              </a:rPr>
              <a:t>	[REFERENCING OLD AS o NEW AS n]</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200">
                <a:latin typeface="Courier New"/>
                <a:ea typeface="Courier New"/>
                <a:cs typeface="Courier New"/>
                <a:sym typeface="Courier New"/>
              </a:rPr>
              <a:t>	[FOR EACH ROW]</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200">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solidFill>
                  <a:srgbClr val="0000FF"/>
                </a:solidFill>
                <a:latin typeface="Courier New"/>
                <a:ea typeface="Courier New"/>
                <a:cs typeface="Courier New"/>
                <a:sym typeface="Courier New"/>
              </a:rPr>
              <a:t>BEGIN</a:t>
            </a:r>
            <a:endParaRPr i="0" sz="1200" u="none" cap="none" strike="noStrike">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latin typeface="Courier New"/>
                <a:ea typeface="Courier New"/>
                <a:cs typeface="Courier New"/>
                <a:sym typeface="Courier New"/>
              </a:rPr>
              <a:t>  </a:t>
            </a:r>
            <a:r>
              <a:rPr lang="en" sz="1200">
                <a:latin typeface="Courier New"/>
                <a:ea typeface="Courier New"/>
                <a:cs typeface="Courier New"/>
                <a:sym typeface="Courier New"/>
              </a:rPr>
              <a:t>...</a:t>
            </a:r>
            <a:endParaRPr i="0" sz="1200" u="none" cap="none" strike="noStrike">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solidFill>
                  <a:srgbClr val="0000FF"/>
                </a:solidFill>
                <a:latin typeface="Courier New"/>
                <a:ea typeface="Courier New"/>
                <a:cs typeface="Courier New"/>
                <a:sym typeface="Courier New"/>
              </a:rPr>
              <a:t>END</a:t>
            </a:r>
            <a:r>
              <a:rPr i="0" lang="en" sz="1200" u="none" cap="none" strike="noStrike">
                <a:latin typeface="Courier New"/>
                <a:ea typeface="Courier New"/>
                <a:cs typeface="Courier New"/>
                <a:sym typeface="Courier New"/>
              </a:rPr>
              <a:t>;</a:t>
            </a:r>
            <a:endParaRPr i="0" sz="1200" u="none" cap="none" strike="noStrike">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latin typeface="Courier New"/>
                <a:ea typeface="Courier New"/>
                <a:cs typeface="Courier New"/>
                <a:sym typeface="Courier New"/>
              </a:rPr>
              <a:t>/</a:t>
            </a:r>
            <a:endParaRPr i="0" sz="1200" u="none" cap="none" strike="noStrike">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200" u="none" cap="none" strike="noStrike">
              <a:latin typeface="Courier New"/>
              <a:ea typeface="Courier New"/>
              <a:cs typeface="Courier New"/>
              <a:sym typeface="Courier New"/>
            </a:endParaRPr>
          </a:p>
        </p:txBody>
      </p:sp>
      <p:sp>
        <p:nvSpPr>
          <p:cNvPr id="701" name="Google Shape;701;p92"/>
          <p:cNvSpPr/>
          <p:nvPr/>
        </p:nvSpPr>
        <p:spPr>
          <a:xfrm>
            <a:off x="607600" y="1359550"/>
            <a:ext cx="3840300" cy="17889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93"/>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Triggers</a:t>
            </a:r>
            <a:endParaRPr b="1" sz="2800">
              <a:solidFill>
                <a:srgbClr val="0E6488"/>
              </a:solidFill>
            </a:endParaRPr>
          </a:p>
        </p:txBody>
      </p:sp>
      <p:sp>
        <p:nvSpPr>
          <p:cNvPr id="707" name="Google Shape;707;p93"/>
          <p:cNvSpPr txBox="1"/>
          <p:nvPr/>
        </p:nvSpPr>
        <p:spPr>
          <a:xfrm>
            <a:off x="558720" y="1284120"/>
            <a:ext cx="7808400" cy="2872500"/>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a:solidFill>
                  <a:srgbClr val="0000FF"/>
                </a:solidFill>
                <a:highlight>
                  <a:srgbClr val="FFFFFF"/>
                </a:highlight>
                <a:latin typeface="Courier New"/>
                <a:ea typeface="Courier New"/>
                <a:cs typeface="Courier New"/>
                <a:sym typeface="Courier New"/>
              </a:rPr>
              <a:t>CREATE TRIGGER</a:t>
            </a:r>
            <a:r>
              <a:rPr lang="en">
                <a:solidFill>
                  <a:srgbClr val="24292E"/>
                </a:solidFill>
                <a:highlight>
                  <a:srgbClr val="FFFFFF"/>
                </a:highlight>
                <a:latin typeface="Courier New"/>
                <a:ea typeface="Courier New"/>
                <a:cs typeface="Courier New"/>
                <a:sym typeface="Courier New"/>
              </a:rPr>
              <a:t> tr1 </a:t>
            </a:r>
            <a:r>
              <a:rPr lang="en">
                <a:solidFill>
                  <a:srgbClr val="0000FF"/>
                </a:solidFill>
                <a:highlight>
                  <a:srgbClr val="FFFFFF"/>
                </a:highlight>
                <a:latin typeface="Courier New"/>
                <a:ea typeface="Courier New"/>
                <a:cs typeface="Courier New"/>
                <a:sym typeface="Courier New"/>
              </a:rPr>
              <a:t>BEFORE INSERT ON </a:t>
            </a:r>
            <a:r>
              <a:rPr lang="en">
                <a:solidFill>
                  <a:srgbClr val="24292E"/>
                </a:solidFill>
                <a:highlight>
                  <a:srgbClr val="FFFFFF"/>
                </a:highlight>
                <a:latin typeface="Courier New"/>
                <a:ea typeface="Courier New"/>
                <a:cs typeface="Courier New"/>
                <a:sym typeface="Courier New"/>
              </a:rPr>
              <a:t>numbers </a:t>
            </a:r>
            <a:r>
              <a:rPr lang="en">
                <a:solidFill>
                  <a:srgbClr val="0000FF"/>
                </a:solidFill>
                <a:highlight>
                  <a:srgbClr val="FFFFFF"/>
                </a:highlight>
                <a:latin typeface="Courier New"/>
                <a:ea typeface="Courier New"/>
                <a:cs typeface="Courier New"/>
                <a:sym typeface="Courier New"/>
              </a:rPr>
              <a:t>FOR EACH ROW</a:t>
            </a:r>
            <a:endParaRPr>
              <a:solidFill>
                <a:srgbClr val="0000FF"/>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en">
                <a:solidFill>
                  <a:srgbClr val="0000FF"/>
                </a:solidFill>
                <a:highlight>
                  <a:srgbClr val="FFFFFF"/>
                </a:highlight>
                <a:latin typeface="Courier New"/>
                <a:ea typeface="Courier New"/>
                <a:cs typeface="Courier New"/>
                <a:sym typeface="Courier New"/>
              </a:rPr>
              <a:t>BEGIN</a:t>
            </a:r>
            <a:endParaRPr>
              <a:solidFill>
                <a:srgbClr val="0000FF"/>
              </a:solidFill>
              <a:highlight>
                <a:srgbClr val="FFFFFF"/>
              </a:highlight>
              <a:latin typeface="Courier New"/>
              <a:ea typeface="Courier New"/>
              <a:cs typeface="Courier New"/>
              <a:sym typeface="Courier New"/>
            </a:endParaRPr>
          </a:p>
          <a:p>
            <a:pPr indent="457200" lvl="0" marL="0" rtl="0" algn="l">
              <a:lnSpc>
                <a:spcPct val="142857"/>
              </a:lnSpc>
              <a:spcBef>
                <a:spcPts val="0"/>
              </a:spcBef>
              <a:spcAft>
                <a:spcPts val="0"/>
              </a:spcAft>
              <a:buNone/>
            </a:pPr>
            <a:r>
              <a:rPr lang="en">
                <a:solidFill>
                  <a:srgbClr val="0000FF"/>
                </a:solidFill>
                <a:highlight>
                  <a:srgbClr val="FFFFFF"/>
                </a:highlight>
                <a:latin typeface="Courier New"/>
                <a:ea typeface="Courier New"/>
                <a:cs typeface="Courier New"/>
                <a:sym typeface="Courier New"/>
              </a:rPr>
              <a:t>IF</a:t>
            </a:r>
            <a:r>
              <a:rPr lang="en">
                <a:solidFill>
                  <a:srgbClr val="24292E"/>
                </a:solidFill>
                <a:highlight>
                  <a:srgbClr val="FFFFFF"/>
                </a:highlight>
                <a:latin typeface="Courier New"/>
                <a:ea typeface="Courier New"/>
                <a:cs typeface="Courier New"/>
                <a:sym typeface="Courier New"/>
              </a:rPr>
              <a:t> :NEW.num </a:t>
            </a:r>
            <a:r>
              <a:rPr lang="en">
                <a:solidFill>
                  <a:srgbClr val="0000FF"/>
                </a:solidFill>
                <a:highlight>
                  <a:srgbClr val="FFFFFF"/>
                </a:highlight>
                <a:latin typeface="Courier New"/>
                <a:ea typeface="Courier New"/>
                <a:cs typeface="Courier New"/>
                <a:sym typeface="Courier New"/>
              </a:rPr>
              <a:t>IS</a:t>
            </a:r>
            <a:r>
              <a:rPr lang="en">
                <a:solidFill>
                  <a:srgbClr val="24292E"/>
                </a:solidFill>
                <a:highlight>
                  <a:srgbClr val="FFFFFF"/>
                </a:highlight>
                <a:latin typeface="Courier New"/>
                <a:ea typeface="Courier New"/>
                <a:cs typeface="Courier New"/>
                <a:sym typeface="Courier New"/>
              </a:rPr>
              <a:t> NULL </a:t>
            </a:r>
            <a:r>
              <a:rPr lang="en">
                <a:solidFill>
                  <a:srgbClr val="0000FF"/>
                </a:solidFill>
                <a:highlight>
                  <a:srgbClr val="FFFFFF"/>
                </a:highlight>
                <a:latin typeface="Courier New"/>
                <a:ea typeface="Courier New"/>
                <a:cs typeface="Courier New"/>
                <a:sym typeface="Courier New"/>
              </a:rPr>
              <a:t>THEN</a:t>
            </a:r>
            <a:endParaRPr>
              <a:solidFill>
                <a:srgbClr val="0000FF"/>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en">
                <a:solidFill>
                  <a:srgbClr val="24292E"/>
                </a:solidFill>
                <a:highlight>
                  <a:srgbClr val="FFFFFF"/>
                </a:highlight>
                <a:latin typeface="Courier New"/>
                <a:ea typeface="Courier New"/>
                <a:cs typeface="Courier New"/>
                <a:sym typeface="Courier New"/>
              </a:rPr>
              <a:t>   		:NEW.num := -1;</a:t>
            </a:r>
            <a:endParaRPr>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en">
                <a:solidFill>
                  <a:srgbClr val="24292E"/>
                </a:solidFill>
                <a:highlight>
                  <a:srgbClr val="FFFFFF"/>
                </a:highlight>
                <a:latin typeface="Courier New"/>
                <a:ea typeface="Courier New"/>
                <a:cs typeface="Courier New"/>
                <a:sym typeface="Courier New"/>
              </a:rPr>
              <a:t> 	</a:t>
            </a:r>
            <a:r>
              <a:rPr lang="en">
                <a:solidFill>
                  <a:srgbClr val="0000FF"/>
                </a:solidFill>
                <a:highlight>
                  <a:srgbClr val="FFFFFF"/>
                </a:highlight>
                <a:latin typeface="Courier New"/>
                <a:ea typeface="Courier New"/>
                <a:cs typeface="Courier New"/>
                <a:sym typeface="Courier New"/>
              </a:rPr>
              <a:t>END IF</a:t>
            </a:r>
            <a:r>
              <a:rPr lang="en">
                <a:solidFill>
                  <a:srgbClr val="24292E"/>
                </a:solidFill>
                <a:highlight>
                  <a:srgbClr val="FFFFFF"/>
                </a:highlight>
                <a:latin typeface="Courier New"/>
                <a:ea typeface="Courier New"/>
                <a:cs typeface="Courier New"/>
                <a:sym typeface="Courier New"/>
              </a:rPr>
              <a:t>;</a:t>
            </a:r>
            <a:endParaRPr>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en">
                <a:solidFill>
                  <a:srgbClr val="0000FF"/>
                </a:solidFill>
                <a:highlight>
                  <a:srgbClr val="FFFFFF"/>
                </a:highlight>
                <a:latin typeface="Courier New"/>
                <a:ea typeface="Courier New"/>
                <a:cs typeface="Courier New"/>
                <a:sym typeface="Courier New"/>
              </a:rPr>
              <a:t>END</a:t>
            </a:r>
            <a:r>
              <a:rPr lang="en">
                <a:solidFill>
                  <a:srgbClr val="24292E"/>
                </a:solidFill>
                <a:highlight>
                  <a:srgbClr val="FFFFFF"/>
                </a:highlight>
                <a:latin typeface="Courier New"/>
                <a:ea typeface="Courier New"/>
                <a:cs typeface="Courier New"/>
                <a:sym typeface="Courier New"/>
              </a:rPr>
              <a:t>;</a:t>
            </a:r>
            <a:endParaRPr>
              <a:solidFill>
                <a:srgbClr val="24292E"/>
              </a:solidFill>
              <a:highlight>
                <a:srgbClr val="FFFFFF"/>
              </a:highlight>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sz="12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i="0" lang="en" sz="1200" u="none" cap="none" strike="noStrike">
                <a:latin typeface="Courier New"/>
                <a:ea typeface="Courier New"/>
                <a:cs typeface="Courier New"/>
                <a:sym typeface="Courier New"/>
              </a:rPr>
              <a:t>/</a:t>
            </a:r>
            <a:endParaRPr i="0" sz="1200" u="none" cap="none" strike="noStrike">
              <a:latin typeface="Courier New"/>
              <a:ea typeface="Courier New"/>
              <a:cs typeface="Courier New"/>
              <a:sym typeface="Courier New"/>
            </a:endParaRPr>
          </a:p>
          <a:p>
            <a:pPr indent="0" lvl="0" marL="0" marR="0" rtl="0" algn="l">
              <a:lnSpc>
                <a:spcPct val="114000"/>
              </a:lnSpc>
              <a:spcBef>
                <a:spcPts val="300"/>
              </a:spcBef>
              <a:spcAft>
                <a:spcPts val="0"/>
              </a:spcAft>
              <a:buNone/>
            </a:pPr>
            <a:r>
              <a:t/>
            </a:r>
            <a:endParaRPr i="0" sz="1200" u="none" cap="none" strike="noStrike">
              <a:latin typeface="Courier New"/>
              <a:ea typeface="Courier New"/>
              <a:cs typeface="Courier New"/>
              <a:sym typeface="Courier New"/>
            </a:endParaRPr>
          </a:p>
        </p:txBody>
      </p:sp>
      <p:sp>
        <p:nvSpPr>
          <p:cNvPr id="708" name="Google Shape;708;p93"/>
          <p:cNvSpPr/>
          <p:nvPr/>
        </p:nvSpPr>
        <p:spPr>
          <a:xfrm>
            <a:off x="1028600" y="1947150"/>
            <a:ext cx="2778600" cy="8991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4"/>
          <p:cNvSpPr/>
          <p:nvPr/>
        </p:nvSpPr>
        <p:spPr>
          <a:xfrm>
            <a:off x="625900" y="2564750"/>
            <a:ext cx="4717200" cy="17601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4"/>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E6488"/>
                </a:solidFill>
              </a:rPr>
              <a:t>Exception Handling</a:t>
            </a:r>
            <a:endParaRPr b="1" sz="2800">
              <a:solidFill>
                <a:srgbClr val="0E6488"/>
              </a:solidFill>
            </a:endParaRPr>
          </a:p>
        </p:txBody>
      </p:sp>
      <p:sp>
        <p:nvSpPr>
          <p:cNvPr id="715" name="Google Shape;715;p94"/>
          <p:cNvSpPr txBox="1"/>
          <p:nvPr/>
        </p:nvSpPr>
        <p:spPr>
          <a:xfrm>
            <a:off x="558725" y="1284125"/>
            <a:ext cx="7808400" cy="33723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300"/>
              </a:spcBef>
              <a:spcAft>
                <a:spcPts val="0"/>
              </a:spcAft>
              <a:buNone/>
            </a:pPr>
            <a:r>
              <a:rPr lang="en" sz="1500">
                <a:solidFill>
                  <a:srgbClr val="0000FF"/>
                </a:solidFill>
                <a:latin typeface="Courier New"/>
                <a:ea typeface="Courier New"/>
                <a:cs typeface="Courier New"/>
                <a:sym typeface="Courier New"/>
              </a:rPr>
              <a:t>DECLARE</a:t>
            </a:r>
            <a:endParaRPr sz="15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500">
                <a:latin typeface="Courier New"/>
                <a:ea typeface="Courier New"/>
                <a:cs typeface="Courier New"/>
                <a:sym typeface="Courier New"/>
              </a:rPr>
              <a:t>	...</a:t>
            </a:r>
            <a:endParaRPr sz="15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500">
                <a:solidFill>
                  <a:srgbClr val="0000FF"/>
                </a:solidFill>
                <a:latin typeface="Courier New"/>
                <a:ea typeface="Courier New"/>
                <a:cs typeface="Courier New"/>
                <a:sym typeface="Courier New"/>
              </a:rPr>
              <a:t>BEGIN</a:t>
            </a:r>
            <a:r>
              <a:rPr lang="en" sz="1500">
                <a:latin typeface="Courier New"/>
                <a:ea typeface="Courier New"/>
                <a:cs typeface="Courier New"/>
                <a:sym typeface="Courier New"/>
              </a:rPr>
              <a:t> </a:t>
            </a:r>
            <a:endParaRPr sz="15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500">
                <a:latin typeface="Courier New"/>
                <a:ea typeface="Courier New"/>
                <a:cs typeface="Courier New"/>
                <a:sym typeface="Courier New"/>
              </a:rPr>
              <a:t>	...</a:t>
            </a:r>
            <a:endParaRPr sz="15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500">
                <a:solidFill>
                  <a:srgbClr val="0000FF"/>
                </a:solidFill>
                <a:latin typeface="Courier New"/>
                <a:ea typeface="Courier New"/>
                <a:cs typeface="Courier New"/>
                <a:sym typeface="Courier New"/>
              </a:rPr>
              <a:t>EXCEPTION</a:t>
            </a:r>
            <a:endParaRPr sz="15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500">
                <a:latin typeface="Courier New"/>
                <a:ea typeface="Courier New"/>
                <a:cs typeface="Courier New"/>
                <a:sym typeface="Courier New"/>
              </a:rPr>
              <a:t>	</a:t>
            </a:r>
            <a:r>
              <a:rPr lang="en" sz="1500">
                <a:solidFill>
                  <a:srgbClr val="0000FF"/>
                </a:solidFill>
                <a:latin typeface="Courier New"/>
                <a:ea typeface="Courier New"/>
                <a:cs typeface="Courier New"/>
                <a:sym typeface="Courier New"/>
              </a:rPr>
              <a:t>WHEN</a:t>
            </a:r>
            <a:r>
              <a:rPr lang="en" sz="1500">
                <a:latin typeface="Courier New"/>
                <a:ea typeface="Courier New"/>
                <a:cs typeface="Courier New"/>
                <a:sym typeface="Courier New"/>
              </a:rPr>
              <a:t> exception1 </a:t>
            </a:r>
            <a:r>
              <a:rPr lang="en" sz="1500">
                <a:solidFill>
                  <a:srgbClr val="0000FF"/>
                </a:solidFill>
                <a:latin typeface="Courier New"/>
                <a:ea typeface="Courier New"/>
                <a:cs typeface="Courier New"/>
                <a:sym typeface="Courier New"/>
              </a:rPr>
              <a:t>THEN</a:t>
            </a:r>
            <a:r>
              <a:rPr lang="en" sz="1500">
                <a:latin typeface="Courier New"/>
                <a:ea typeface="Courier New"/>
                <a:cs typeface="Courier New"/>
                <a:sym typeface="Courier New"/>
              </a:rPr>
              <a:t> </a:t>
            </a:r>
            <a:endParaRPr sz="15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500">
                <a:latin typeface="Courier New"/>
                <a:ea typeface="Courier New"/>
                <a:cs typeface="Courier New"/>
                <a:sym typeface="Courier New"/>
              </a:rPr>
              <a:t>		exception1-handling-statements</a:t>
            </a:r>
            <a:endParaRPr sz="15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500">
                <a:latin typeface="Courier New"/>
                <a:ea typeface="Courier New"/>
                <a:cs typeface="Courier New"/>
                <a:sym typeface="Courier New"/>
              </a:rPr>
              <a:t>	</a:t>
            </a:r>
            <a:r>
              <a:rPr lang="en" sz="1500">
                <a:solidFill>
                  <a:srgbClr val="0000FF"/>
                </a:solidFill>
                <a:latin typeface="Courier New"/>
                <a:ea typeface="Courier New"/>
                <a:cs typeface="Courier New"/>
                <a:sym typeface="Courier New"/>
              </a:rPr>
              <a:t>WHEN</a:t>
            </a:r>
            <a:r>
              <a:rPr lang="en" sz="1500">
                <a:latin typeface="Courier New"/>
                <a:ea typeface="Courier New"/>
                <a:cs typeface="Courier New"/>
                <a:sym typeface="Courier New"/>
              </a:rPr>
              <a:t> exception2 </a:t>
            </a:r>
            <a:r>
              <a:rPr lang="en" sz="1500">
                <a:solidFill>
                  <a:srgbClr val="0000FF"/>
                </a:solidFill>
                <a:latin typeface="Courier New"/>
                <a:ea typeface="Courier New"/>
                <a:cs typeface="Courier New"/>
                <a:sym typeface="Courier New"/>
              </a:rPr>
              <a:t>THEN</a:t>
            </a:r>
            <a:endParaRPr sz="15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500">
                <a:latin typeface="Courier New"/>
                <a:ea typeface="Courier New"/>
                <a:cs typeface="Courier New"/>
                <a:sym typeface="Courier New"/>
              </a:rPr>
              <a:t>		exception2-handling-statements</a:t>
            </a:r>
            <a:endParaRPr sz="15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500">
                <a:latin typeface="Courier New"/>
                <a:ea typeface="Courier New"/>
                <a:cs typeface="Courier New"/>
                <a:sym typeface="Courier New"/>
              </a:rPr>
              <a:t>	...</a:t>
            </a:r>
            <a:endParaRPr sz="15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1500">
                <a:solidFill>
                  <a:srgbClr val="0000FF"/>
                </a:solidFill>
                <a:latin typeface="Courier New"/>
                <a:ea typeface="Courier New"/>
                <a:cs typeface="Courier New"/>
                <a:sym typeface="Courier New"/>
              </a:rPr>
              <a:t>END</a:t>
            </a:r>
            <a:r>
              <a:rPr lang="en" sz="1500">
                <a:latin typeface="Courier New"/>
                <a:ea typeface="Courier New"/>
                <a:cs typeface="Courier New"/>
                <a:sym typeface="Courier New"/>
              </a:rPr>
              <a:t>;</a:t>
            </a:r>
            <a:endParaRPr sz="1500">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5"/>
          <p:cNvSpPr txBox="1"/>
          <p:nvPr/>
        </p:nvSpPr>
        <p:spPr>
          <a:xfrm>
            <a:off x="558720" y="565560"/>
            <a:ext cx="84045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Exception Handling</a:t>
            </a:r>
            <a:endParaRPr b="1" sz="2800">
              <a:solidFill>
                <a:srgbClr val="0E6488"/>
              </a:solidFill>
            </a:endParaRPr>
          </a:p>
        </p:txBody>
      </p:sp>
      <p:sp>
        <p:nvSpPr>
          <p:cNvPr id="721" name="Google Shape;721;p95"/>
          <p:cNvSpPr txBox="1"/>
          <p:nvPr/>
        </p:nvSpPr>
        <p:spPr>
          <a:xfrm>
            <a:off x="558725" y="1236675"/>
            <a:ext cx="7808400" cy="36291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300"/>
              </a:spcBef>
              <a:spcAft>
                <a:spcPts val="0"/>
              </a:spcAft>
              <a:buNone/>
            </a:pPr>
            <a:r>
              <a:rPr lang="en" sz="800">
                <a:solidFill>
                  <a:srgbClr val="0000FF"/>
                </a:solidFill>
                <a:latin typeface="Courier New"/>
                <a:ea typeface="Courier New"/>
                <a:cs typeface="Courier New"/>
                <a:sym typeface="Courier New"/>
              </a:rPr>
              <a:t>DECLARE</a:t>
            </a:r>
            <a:endParaRPr sz="8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latin typeface="Courier New"/>
                <a:ea typeface="Courier New"/>
                <a:cs typeface="Courier New"/>
                <a:sym typeface="Courier New"/>
              </a:rPr>
              <a:t>	t_desc tasks.description%TYPE;</a:t>
            </a:r>
            <a:endParaRPr sz="800">
              <a:latin typeface="Courier New"/>
              <a:ea typeface="Courier New"/>
              <a:cs typeface="Courier New"/>
              <a:sym typeface="Courier New"/>
            </a:endParaRPr>
          </a:p>
          <a:p>
            <a:pPr indent="457200" lvl="0" marL="0" marR="0" rtl="0" algn="l">
              <a:lnSpc>
                <a:spcPct val="114000"/>
              </a:lnSpc>
              <a:spcBef>
                <a:spcPts val="300"/>
              </a:spcBef>
              <a:spcAft>
                <a:spcPts val="0"/>
              </a:spcAft>
              <a:buNone/>
            </a:pPr>
            <a:r>
              <a:rPr lang="en" sz="800">
                <a:latin typeface="Courier New"/>
                <a:ea typeface="Courier New"/>
                <a:cs typeface="Courier New"/>
                <a:sym typeface="Courier New"/>
              </a:rPr>
              <a:t>ex_invalid_id </a:t>
            </a:r>
            <a:r>
              <a:rPr lang="en" sz="800">
                <a:solidFill>
                  <a:srgbClr val="0000FF"/>
                </a:solidFill>
                <a:latin typeface="Courier New"/>
                <a:ea typeface="Courier New"/>
                <a:cs typeface="Courier New"/>
                <a:sym typeface="Courier New"/>
              </a:rPr>
              <a:t>EXCEPTION</a:t>
            </a:r>
            <a:r>
              <a:rPr lang="en" sz="800">
                <a:latin typeface="Courier New"/>
                <a:ea typeface="Courier New"/>
                <a:cs typeface="Courier New"/>
                <a:sym typeface="Courier New"/>
              </a:rPr>
              <a:t>;</a:t>
            </a:r>
            <a:endParaRPr sz="8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solidFill>
                  <a:srgbClr val="0000FF"/>
                </a:solidFill>
                <a:latin typeface="Courier New"/>
                <a:ea typeface="Courier New"/>
                <a:cs typeface="Courier New"/>
                <a:sym typeface="Courier New"/>
              </a:rPr>
              <a:t>BEGIN</a:t>
            </a:r>
            <a:endParaRPr sz="800">
              <a:solidFill>
                <a:srgbClr val="0000FF"/>
              </a:solidFill>
              <a:latin typeface="Courier New"/>
              <a:ea typeface="Courier New"/>
              <a:cs typeface="Courier New"/>
              <a:sym typeface="Courier New"/>
            </a:endParaRPr>
          </a:p>
          <a:p>
            <a:pPr indent="457200" lvl="0" marL="0" marR="0" rtl="0" algn="l">
              <a:lnSpc>
                <a:spcPct val="114000"/>
              </a:lnSpc>
              <a:spcBef>
                <a:spcPts val="300"/>
              </a:spcBef>
              <a:spcAft>
                <a:spcPts val="0"/>
              </a:spcAft>
              <a:buNone/>
            </a:pPr>
            <a:r>
              <a:rPr lang="en" sz="800">
                <a:solidFill>
                  <a:srgbClr val="0000FF"/>
                </a:solidFill>
                <a:latin typeface="Courier New"/>
                <a:ea typeface="Courier New"/>
                <a:cs typeface="Courier New"/>
                <a:sym typeface="Courier New"/>
              </a:rPr>
              <a:t>IF</a:t>
            </a:r>
            <a:r>
              <a:rPr lang="en" sz="800">
                <a:latin typeface="Courier New"/>
                <a:ea typeface="Courier New"/>
                <a:cs typeface="Courier New"/>
                <a:sym typeface="Courier New"/>
              </a:rPr>
              <a:t> t_id &lt;= 0 </a:t>
            </a:r>
            <a:r>
              <a:rPr lang="en" sz="800">
                <a:solidFill>
                  <a:srgbClr val="0000FF"/>
                </a:solidFill>
                <a:latin typeface="Courier New"/>
                <a:ea typeface="Courier New"/>
                <a:cs typeface="Courier New"/>
                <a:sym typeface="Courier New"/>
              </a:rPr>
              <a:t>THEN</a:t>
            </a:r>
            <a:endParaRPr sz="800">
              <a:solidFill>
                <a:srgbClr val="0000FF"/>
              </a:solidFill>
              <a:latin typeface="Courier New"/>
              <a:ea typeface="Courier New"/>
              <a:cs typeface="Courier New"/>
              <a:sym typeface="Courier New"/>
            </a:endParaRPr>
          </a:p>
          <a:p>
            <a:pPr indent="457200" lvl="0" marL="0" marR="0" rtl="0" algn="l">
              <a:lnSpc>
                <a:spcPct val="114000"/>
              </a:lnSpc>
              <a:spcBef>
                <a:spcPts val="300"/>
              </a:spcBef>
              <a:spcAft>
                <a:spcPts val="0"/>
              </a:spcAft>
              <a:buNone/>
            </a:pPr>
            <a:r>
              <a:rPr lang="en" sz="800">
                <a:latin typeface="Courier New"/>
                <a:ea typeface="Courier New"/>
                <a:cs typeface="Courier New"/>
                <a:sym typeface="Courier New"/>
              </a:rPr>
              <a:t>	</a:t>
            </a:r>
            <a:r>
              <a:rPr lang="en" sz="800">
                <a:solidFill>
                  <a:srgbClr val="0000FF"/>
                </a:solidFill>
                <a:latin typeface="Courier New"/>
                <a:ea typeface="Courier New"/>
                <a:cs typeface="Courier New"/>
                <a:sym typeface="Courier New"/>
              </a:rPr>
              <a:t>RAISE</a:t>
            </a:r>
            <a:r>
              <a:rPr lang="en" sz="800">
                <a:latin typeface="Courier New"/>
                <a:ea typeface="Courier New"/>
                <a:cs typeface="Courier New"/>
                <a:sym typeface="Courier New"/>
              </a:rPr>
              <a:t> ex_invalid_id;</a:t>
            </a:r>
            <a:endParaRPr sz="800">
              <a:latin typeface="Courier New"/>
              <a:ea typeface="Courier New"/>
              <a:cs typeface="Courier New"/>
              <a:sym typeface="Courier New"/>
            </a:endParaRPr>
          </a:p>
          <a:p>
            <a:pPr indent="457200" lvl="0" marL="0" marR="0" rtl="0" algn="l">
              <a:lnSpc>
                <a:spcPct val="114000"/>
              </a:lnSpc>
              <a:spcBef>
                <a:spcPts val="300"/>
              </a:spcBef>
              <a:spcAft>
                <a:spcPts val="0"/>
              </a:spcAft>
              <a:buNone/>
            </a:pPr>
            <a:r>
              <a:rPr lang="en" sz="800">
                <a:solidFill>
                  <a:srgbClr val="0000FF"/>
                </a:solidFill>
                <a:latin typeface="Courier New"/>
                <a:ea typeface="Courier New"/>
                <a:cs typeface="Courier New"/>
                <a:sym typeface="Courier New"/>
              </a:rPr>
              <a:t>ELSE</a:t>
            </a:r>
            <a:endParaRPr sz="800">
              <a:solidFill>
                <a:srgbClr val="0000FF"/>
              </a:solidFill>
              <a:latin typeface="Courier New"/>
              <a:ea typeface="Courier New"/>
              <a:cs typeface="Courier New"/>
              <a:sym typeface="Courier New"/>
            </a:endParaRPr>
          </a:p>
          <a:p>
            <a:pPr indent="457200" lvl="0" marL="0" marR="0" rtl="0" algn="l">
              <a:lnSpc>
                <a:spcPct val="114000"/>
              </a:lnSpc>
              <a:spcBef>
                <a:spcPts val="300"/>
              </a:spcBef>
              <a:spcAft>
                <a:spcPts val="0"/>
              </a:spcAft>
              <a:buNone/>
            </a:pPr>
            <a:r>
              <a:rPr lang="en" sz="800">
                <a:latin typeface="Courier New"/>
                <a:ea typeface="Courier New"/>
                <a:cs typeface="Courier New"/>
                <a:sym typeface="Courier New"/>
              </a:rPr>
              <a:t>	</a:t>
            </a:r>
            <a:r>
              <a:rPr lang="en" sz="800">
                <a:solidFill>
                  <a:srgbClr val="0000FF"/>
                </a:solidFill>
                <a:latin typeface="Courier New"/>
                <a:ea typeface="Courier New"/>
                <a:cs typeface="Courier New"/>
                <a:sym typeface="Courier New"/>
              </a:rPr>
              <a:t>SELECT</a:t>
            </a:r>
            <a:r>
              <a:rPr lang="en" sz="800">
                <a:latin typeface="Courier New"/>
                <a:ea typeface="Courier New"/>
                <a:cs typeface="Courier New"/>
                <a:sym typeface="Courier New"/>
              </a:rPr>
              <a:t> id, description, completed </a:t>
            </a:r>
            <a:r>
              <a:rPr lang="en" sz="800">
                <a:solidFill>
                  <a:srgbClr val="0000FF"/>
                </a:solidFill>
                <a:latin typeface="Courier New"/>
                <a:ea typeface="Courier New"/>
                <a:cs typeface="Courier New"/>
                <a:sym typeface="Courier New"/>
              </a:rPr>
              <a:t>INTO</a:t>
            </a:r>
            <a:r>
              <a:rPr lang="en" sz="800">
                <a:latin typeface="Courier New"/>
                <a:ea typeface="Courier New"/>
                <a:cs typeface="Courier New"/>
                <a:sym typeface="Courier New"/>
              </a:rPr>
              <a:t> t_desc</a:t>
            </a:r>
            <a:endParaRPr sz="800">
              <a:latin typeface="Courier New"/>
              <a:ea typeface="Courier New"/>
              <a:cs typeface="Courier New"/>
              <a:sym typeface="Courier New"/>
            </a:endParaRPr>
          </a:p>
          <a:p>
            <a:pPr indent="457200" lvl="0" marL="0" marR="0" rtl="0" algn="l">
              <a:lnSpc>
                <a:spcPct val="114000"/>
              </a:lnSpc>
              <a:spcBef>
                <a:spcPts val="300"/>
              </a:spcBef>
              <a:spcAft>
                <a:spcPts val="0"/>
              </a:spcAft>
              <a:buNone/>
            </a:pPr>
            <a:r>
              <a:rPr lang="en" sz="800">
                <a:latin typeface="Courier New"/>
                <a:ea typeface="Courier New"/>
                <a:cs typeface="Courier New"/>
                <a:sym typeface="Courier New"/>
              </a:rPr>
              <a:t>	</a:t>
            </a:r>
            <a:r>
              <a:rPr lang="en" sz="800">
                <a:solidFill>
                  <a:srgbClr val="0000FF"/>
                </a:solidFill>
                <a:latin typeface="Courier New"/>
                <a:ea typeface="Courier New"/>
                <a:cs typeface="Courier New"/>
                <a:sym typeface="Courier New"/>
              </a:rPr>
              <a:t>FROM</a:t>
            </a:r>
            <a:r>
              <a:rPr lang="en" sz="800">
                <a:latin typeface="Courier New"/>
                <a:ea typeface="Courier New"/>
                <a:cs typeface="Courier New"/>
                <a:sym typeface="Courier New"/>
              </a:rPr>
              <a:t> tasks</a:t>
            </a:r>
            <a:endParaRPr sz="800">
              <a:latin typeface="Courier New"/>
              <a:ea typeface="Courier New"/>
              <a:cs typeface="Courier New"/>
              <a:sym typeface="Courier New"/>
            </a:endParaRPr>
          </a:p>
          <a:p>
            <a:pPr indent="457200" lvl="0" marL="0" marR="0" rtl="0" algn="l">
              <a:lnSpc>
                <a:spcPct val="114000"/>
              </a:lnSpc>
              <a:spcBef>
                <a:spcPts val="300"/>
              </a:spcBef>
              <a:spcAft>
                <a:spcPts val="0"/>
              </a:spcAft>
              <a:buNone/>
            </a:pPr>
            <a:r>
              <a:rPr lang="en" sz="800">
                <a:latin typeface="Courier New"/>
                <a:ea typeface="Courier New"/>
                <a:cs typeface="Courier New"/>
                <a:sym typeface="Courier New"/>
              </a:rPr>
              <a:t>	</a:t>
            </a:r>
            <a:r>
              <a:rPr lang="en" sz="800">
                <a:solidFill>
                  <a:srgbClr val="0000FF"/>
                </a:solidFill>
                <a:latin typeface="Courier New"/>
                <a:ea typeface="Courier New"/>
                <a:cs typeface="Courier New"/>
                <a:sym typeface="Courier New"/>
              </a:rPr>
              <a:t>WHERE</a:t>
            </a:r>
            <a:r>
              <a:rPr lang="en" sz="800">
                <a:latin typeface="Courier New"/>
                <a:ea typeface="Courier New"/>
                <a:cs typeface="Courier New"/>
                <a:sym typeface="Courier New"/>
              </a:rPr>
              <a:t> id = t_id;</a:t>
            </a:r>
            <a:endParaRPr sz="8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latin typeface="Courier New"/>
                <a:ea typeface="Courier New"/>
                <a:cs typeface="Courier New"/>
                <a:sym typeface="Courier New"/>
              </a:rPr>
              <a:t>	</a:t>
            </a:r>
            <a:r>
              <a:rPr lang="en" sz="800">
                <a:solidFill>
                  <a:srgbClr val="0000FF"/>
                </a:solidFill>
                <a:latin typeface="Courier New"/>
                <a:ea typeface="Courier New"/>
                <a:cs typeface="Courier New"/>
                <a:sym typeface="Courier New"/>
              </a:rPr>
              <a:t>END IF</a:t>
            </a:r>
            <a:endParaRPr sz="8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solidFill>
                  <a:srgbClr val="0000FF"/>
                </a:solidFill>
                <a:latin typeface="Courier New"/>
                <a:ea typeface="Courier New"/>
                <a:cs typeface="Courier New"/>
                <a:sym typeface="Courier New"/>
              </a:rPr>
              <a:t>EXCEPTION</a:t>
            </a:r>
            <a:endParaRPr sz="8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solidFill>
                  <a:srgbClr val="0000FF"/>
                </a:solidFill>
                <a:latin typeface="Courier New"/>
                <a:ea typeface="Courier New"/>
                <a:cs typeface="Courier New"/>
                <a:sym typeface="Courier New"/>
              </a:rPr>
              <a:t>	WHEN</a:t>
            </a:r>
            <a:r>
              <a:rPr lang="en" sz="800">
                <a:latin typeface="Courier New"/>
                <a:ea typeface="Courier New"/>
                <a:cs typeface="Courier New"/>
                <a:sym typeface="Courier New"/>
              </a:rPr>
              <a:t> ex_invalid_id </a:t>
            </a:r>
            <a:r>
              <a:rPr lang="en" sz="800">
                <a:solidFill>
                  <a:srgbClr val="0000FF"/>
                </a:solidFill>
                <a:latin typeface="Courier New"/>
                <a:ea typeface="Courier New"/>
                <a:cs typeface="Courier New"/>
                <a:sym typeface="Courier New"/>
              </a:rPr>
              <a:t>THEN</a:t>
            </a:r>
            <a:endParaRPr sz="8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latin typeface="Courier New"/>
                <a:ea typeface="Courier New"/>
                <a:cs typeface="Courier New"/>
                <a:sym typeface="Courier New"/>
              </a:rPr>
              <a:t>		</a:t>
            </a:r>
            <a:r>
              <a:rPr lang="en" sz="800">
                <a:solidFill>
                  <a:srgbClr val="38761D"/>
                </a:solidFill>
                <a:latin typeface="Courier New"/>
                <a:ea typeface="Courier New"/>
                <a:cs typeface="Courier New"/>
                <a:sym typeface="Courier New"/>
              </a:rPr>
              <a:t>/* Handle invalid id exception */</a:t>
            </a:r>
            <a:endParaRPr sz="800">
              <a:solidFill>
                <a:srgbClr val="38761D"/>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latin typeface="Courier New"/>
                <a:ea typeface="Courier New"/>
                <a:cs typeface="Courier New"/>
                <a:sym typeface="Courier New"/>
              </a:rPr>
              <a:t>	</a:t>
            </a:r>
            <a:r>
              <a:rPr lang="en" sz="800">
                <a:solidFill>
                  <a:srgbClr val="0000FF"/>
                </a:solidFill>
                <a:latin typeface="Courier New"/>
                <a:ea typeface="Courier New"/>
                <a:cs typeface="Courier New"/>
                <a:sym typeface="Courier New"/>
              </a:rPr>
              <a:t>WHEN</a:t>
            </a:r>
            <a:r>
              <a:rPr lang="en" sz="800">
                <a:latin typeface="Courier New"/>
                <a:ea typeface="Courier New"/>
                <a:cs typeface="Courier New"/>
                <a:sym typeface="Courier New"/>
              </a:rPr>
              <a:t> no_data_found </a:t>
            </a:r>
            <a:r>
              <a:rPr lang="en" sz="800">
                <a:solidFill>
                  <a:srgbClr val="0000FF"/>
                </a:solidFill>
                <a:latin typeface="Courier New"/>
                <a:ea typeface="Courier New"/>
                <a:cs typeface="Courier New"/>
                <a:sym typeface="Courier New"/>
              </a:rPr>
              <a:t>THEN</a:t>
            </a:r>
            <a:endParaRPr sz="8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latin typeface="Courier New"/>
                <a:ea typeface="Courier New"/>
                <a:cs typeface="Courier New"/>
                <a:sym typeface="Courier New"/>
              </a:rPr>
              <a:t>		</a:t>
            </a:r>
            <a:r>
              <a:rPr lang="en" sz="800">
                <a:solidFill>
                  <a:srgbClr val="38761D"/>
                </a:solidFill>
                <a:latin typeface="Courier New"/>
                <a:ea typeface="Courier New"/>
                <a:cs typeface="Courier New"/>
                <a:sym typeface="Courier New"/>
              </a:rPr>
              <a:t>/* Handle no data found exception */</a:t>
            </a:r>
            <a:endParaRPr sz="800">
              <a:solidFill>
                <a:srgbClr val="38761D"/>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latin typeface="Courier New"/>
                <a:ea typeface="Courier New"/>
                <a:cs typeface="Courier New"/>
                <a:sym typeface="Courier New"/>
              </a:rPr>
              <a:t>	</a:t>
            </a:r>
            <a:r>
              <a:rPr lang="en" sz="800">
                <a:solidFill>
                  <a:srgbClr val="0000FF"/>
                </a:solidFill>
                <a:latin typeface="Courier New"/>
                <a:ea typeface="Courier New"/>
                <a:cs typeface="Courier New"/>
                <a:sym typeface="Courier New"/>
              </a:rPr>
              <a:t>WHEN</a:t>
            </a:r>
            <a:r>
              <a:rPr lang="en" sz="800">
                <a:latin typeface="Courier New"/>
                <a:ea typeface="Courier New"/>
                <a:cs typeface="Courier New"/>
                <a:sym typeface="Courier New"/>
              </a:rPr>
              <a:t> others </a:t>
            </a:r>
            <a:r>
              <a:rPr lang="en" sz="800">
                <a:solidFill>
                  <a:srgbClr val="0000FF"/>
                </a:solidFill>
                <a:latin typeface="Courier New"/>
                <a:ea typeface="Courier New"/>
                <a:cs typeface="Courier New"/>
                <a:sym typeface="Courier New"/>
              </a:rPr>
              <a:t>THEN</a:t>
            </a:r>
            <a:endParaRPr sz="800">
              <a:solidFill>
                <a:srgbClr val="0000FF"/>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latin typeface="Courier New"/>
                <a:ea typeface="Courier New"/>
                <a:cs typeface="Courier New"/>
                <a:sym typeface="Courier New"/>
              </a:rPr>
              <a:t>		</a:t>
            </a:r>
            <a:r>
              <a:rPr lang="en" sz="800">
                <a:solidFill>
                  <a:srgbClr val="38761D"/>
                </a:solidFill>
                <a:latin typeface="Courier New"/>
                <a:ea typeface="Courier New"/>
                <a:cs typeface="Courier New"/>
                <a:sym typeface="Courier New"/>
              </a:rPr>
              <a:t>/* Handle all other errors */</a:t>
            </a:r>
            <a:endParaRPr sz="800">
              <a:solidFill>
                <a:srgbClr val="38761D"/>
              </a:solidFill>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solidFill>
                  <a:srgbClr val="0000FF"/>
                </a:solidFill>
                <a:latin typeface="Courier New"/>
                <a:ea typeface="Courier New"/>
                <a:cs typeface="Courier New"/>
                <a:sym typeface="Courier New"/>
              </a:rPr>
              <a:t>END</a:t>
            </a:r>
            <a:r>
              <a:rPr lang="en" sz="800">
                <a:latin typeface="Courier New"/>
                <a:ea typeface="Courier New"/>
                <a:cs typeface="Courier New"/>
                <a:sym typeface="Courier New"/>
              </a:rPr>
              <a:t>;</a:t>
            </a:r>
            <a:endParaRPr sz="8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latin typeface="Courier New"/>
                <a:ea typeface="Courier New"/>
                <a:cs typeface="Courier New"/>
                <a:sym typeface="Courier New"/>
              </a:rPr>
              <a:t>/</a:t>
            </a:r>
            <a:endParaRPr sz="800">
              <a:latin typeface="Courier New"/>
              <a:ea typeface="Courier New"/>
              <a:cs typeface="Courier New"/>
              <a:sym typeface="Courier New"/>
            </a:endParaRPr>
          </a:p>
          <a:p>
            <a:pPr indent="0" lvl="0" marL="0" marR="0" rtl="0" algn="l">
              <a:lnSpc>
                <a:spcPct val="114000"/>
              </a:lnSpc>
              <a:spcBef>
                <a:spcPts val="300"/>
              </a:spcBef>
              <a:spcAft>
                <a:spcPts val="0"/>
              </a:spcAft>
              <a:buNone/>
            </a:pPr>
            <a:r>
              <a:rPr lang="en" sz="800">
                <a:latin typeface="Courier New"/>
                <a:ea typeface="Courier New"/>
                <a:cs typeface="Courier New"/>
                <a:sym typeface="Courier New"/>
              </a:rPr>
              <a:t>	</a:t>
            </a:r>
            <a:endParaRPr sz="800">
              <a:latin typeface="Courier New"/>
              <a:ea typeface="Courier New"/>
              <a:cs typeface="Courier New"/>
              <a:sym typeface="Courier New"/>
            </a:endParaRPr>
          </a:p>
        </p:txBody>
      </p:sp>
      <p:sp>
        <p:nvSpPr>
          <p:cNvPr id="722" name="Google Shape;722;p95"/>
          <p:cNvSpPr/>
          <p:nvPr/>
        </p:nvSpPr>
        <p:spPr>
          <a:xfrm>
            <a:off x="986700" y="1595525"/>
            <a:ext cx="1647900" cy="336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 name="Google Shape;723;p95"/>
          <p:cNvCxnSpPr>
            <a:stCxn id="722" idx="6"/>
          </p:cNvCxnSpPr>
          <p:nvPr/>
        </p:nvCxnSpPr>
        <p:spPr>
          <a:xfrm>
            <a:off x="2634600" y="1763525"/>
            <a:ext cx="787500" cy="0"/>
          </a:xfrm>
          <a:prstGeom prst="straightConnector1">
            <a:avLst/>
          </a:prstGeom>
          <a:noFill/>
          <a:ln cap="flat" cmpd="sng" w="19050">
            <a:solidFill>
              <a:schemeClr val="dk2"/>
            </a:solidFill>
            <a:prstDash val="solid"/>
            <a:round/>
            <a:headEnd len="med" w="med" type="none"/>
            <a:tailEnd len="med" w="med" type="none"/>
          </a:ln>
        </p:spPr>
      </p:cxnSp>
      <p:sp>
        <p:nvSpPr>
          <p:cNvPr id="724" name="Google Shape;724;p95"/>
          <p:cNvSpPr txBox="1"/>
          <p:nvPr/>
        </p:nvSpPr>
        <p:spPr>
          <a:xfrm>
            <a:off x="3422100" y="1578875"/>
            <a:ext cx="308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User-defined exceptions</a:t>
            </a:r>
            <a:endParaRPr b="1" sz="1200"/>
          </a:p>
        </p:txBody>
      </p:sp>
      <p:sp>
        <p:nvSpPr>
          <p:cNvPr id="725" name="Google Shape;725;p95"/>
          <p:cNvSpPr/>
          <p:nvPr/>
        </p:nvSpPr>
        <p:spPr>
          <a:xfrm>
            <a:off x="1349050" y="2119963"/>
            <a:ext cx="1647900" cy="336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 name="Google Shape;726;p95"/>
          <p:cNvCxnSpPr>
            <a:stCxn id="725" idx="6"/>
            <a:endCxn id="724" idx="1"/>
          </p:cNvCxnSpPr>
          <p:nvPr/>
        </p:nvCxnSpPr>
        <p:spPr>
          <a:xfrm flipH="1" rot="10800000">
            <a:off x="2996950" y="1763563"/>
            <a:ext cx="425100" cy="524400"/>
          </a:xfrm>
          <a:prstGeom prst="straightConnector1">
            <a:avLst/>
          </a:prstGeom>
          <a:noFill/>
          <a:ln cap="flat" cmpd="sng" w="19050">
            <a:solidFill>
              <a:schemeClr val="dk2"/>
            </a:solidFill>
            <a:prstDash val="solid"/>
            <a:round/>
            <a:headEnd len="med" w="med" type="none"/>
            <a:tailEnd len="med" w="med" type="none"/>
          </a:ln>
        </p:spPr>
      </p:cxnSp>
      <p:sp>
        <p:nvSpPr>
          <p:cNvPr id="727" name="Google Shape;727;p95"/>
          <p:cNvSpPr/>
          <p:nvPr/>
        </p:nvSpPr>
        <p:spPr>
          <a:xfrm>
            <a:off x="625900" y="3254050"/>
            <a:ext cx="3247500" cy="1249200"/>
          </a:xfrm>
          <a:prstGeom prst="rect">
            <a:avLst/>
          </a:prstGeom>
          <a:solidFill>
            <a:srgbClr val="EEFF41">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5"/>
          <p:cNvSpPr/>
          <p:nvPr/>
        </p:nvSpPr>
        <p:spPr>
          <a:xfrm>
            <a:off x="625900" y="3694925"/>
            <a:ext cx="2232600" cy="7032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 name="Google Shape;729;p95"/>
          <p:cNvCxnSpPr>
            <a:stCxn id="728" idx="6"/>
          </p:cNvCxnSpPr>
          <p:nvPr/>
        </p:nvCxnSpPr>
        <p:spPr>
          <a:xfrm flipH="1" rot="10800000">
            <a:off x="2858500" y="3852425"/>
            <a:ext cx="1466400" cy="194100"/>
          </a:xfrm>
          <a:prstGeom prst="straightConnector1">
            <a:avLst/>
          </a:prstGeom>
          <a:noFill/>
          <a:ln cap="flat" cmpd="sng" w="19050">
            <a:solidFill>
              <a:schemeClr val="dk2"/>
            </a:solidFill>
            <a:prstDash val="solid"/>
            <a:round/>
            <a:headEnd len="med" w="med" type="none"/>
            <a:tailEnd len="med" w="med" type="none"/>
          </a:ln>
        </p:spPr>
      </p:cxnSp>
      <p:sp>
        <p:nvSpPr>
          <p:cNvPr id="730" name="Google Shape;730;p95"/>
          <p:cNvSpPr txBox="1"/>
          <p:nvPr/>
        </p:nvSpPr>
        <p:spPr>
          <a:xfrm>
            <a:off x="4324900" y="3677225"/>
            <a:ext cx="308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Pre</a:t>
            </a:r>
            <a:r>
              <a:rPr b="1" lang="en" sz="1200"/>
              <a:t>-defined exceptions</a:t>
            </a:r>
            <a:endParaRPr b="1"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96"/>
          <p:cNvSpPr txBox="1"/>
          <p:nvPr>
            <p:ph type="ctrTitle"/>
          </p:nvPr>
        </p:nvSpPr>
        <p:spPr>
          <a:xfrm>
            <a:off x="640550" y="322705"/>
            <a:ext cx="6604200" cy="1696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600"/>
              <a:t>DEMO</a:t>
            </a:r>
            <a:endParaRPr sz="3600"/>
          </a:p>
        </p:txBody>
      </p:sp>
      <p:sp>
        <p:nvSpPr>
          <p:cNvPr id="736" name="Google Shape;736;p96"/>
          <p:cNvSpPr txBox="1"/>
          <p:nvPr>
            <p:ph idx="1" type="subTitle"/>
          </p:nvPr>
        </p:nvSpPr>
        <p:spPr>
          <a:xfrm>
            <a:off x="640550" y="2311150"/>
            <a:ext cx="7171200" cy="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6"/>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59" name="Google Shape;359;p61"/>
          <p:cNvSpPr txBox="1"/>
          <p:nvPr/>
        </p:nvSpPr>
        <p:spPr>
          <a:xfrm>
            <a:off x="274300" y="4785550"/>
            <a:ext cx="10113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rPr>
              <a:t>@mariadb</a:t>
            </a:r>
            <a:endParaRPr sz="800">
              <a:solidFill>
                <a:srgbClr val="434343"/>
              </a:solidFill>
            </a:endParaRPr>
          </a:p>
        </p:txBody>
      </p:sp>
      <p:pic>
        <p:nvPicPr>
          <p:cNvPr id="360" name="Google Shape;360;p61"/>
          <p:cNvPicPr preferRelativeResize="0"/>
          <p:nvPr/>
        </p:nvPicPr>
        <p:blipFill>
          <a:blip r:embed="rId3">
            <a:alphaModFix/>
          </a:blip>
          <a:stretch>
            <a:fillRect/>
          </a:stretch>
        </p:blipFill>
        <p:spPr>
          <a:xfrm>
            <a:off x="146015" y="4855600"/>
            <a:ext cx="198934" cy="163500"/>
          </a:xfrm>
          <a:prstGeom prst="rect">
            <a:avLst/>
          </a:prstGeom>
          <a:noFill/>
          <a:ln>
            <a:noFill/>
          </a:ln>
        </p:spPr>
      </p:pic>
      <p:sp>
        <p:nvSpPr>
          <p:cNvPr id="361" name="Google Shape;361;p61"/>
          <p:cNvSpPr/>
          <p:nvPr/>
        </p:nvSpPr>
        <p:spPr>
          <a:xfrm>
            <a:off x="6191552" y="970475"/>
            <a:ext cx="1923900" cy="3076500"/>
          </a:xfrm>
          <a:prstGeom prst="can">
            <a:avLst>
              <a:gd fmla="val 25000" name="adj"/>
            </a:avLst>
          </a:prstGeom>
          <a:solidFill>
            <a:srgbClr val="2F99A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Database</a:t>
            </a:r>
            <a:endParaRPr>
              <a:solidFill>
                <a:srgbClr val="FFFFFF"/>
              </a:solidFill>
            </a:endParaRPr>
          </a:p>
        </p:txBody>
      </p:sp>
      <p:sp>
        <p:nvSpPr>
          <p:cNvPr id="362" name="Google Shape;362;p61"/>
          <p:cNvSpPr/>
          <p:nvPr/>
        </p:nvSpPr>
        <p:spPr>
          <a:xfrm>
            <a:off x="1285588" y="924125"/>
            <a:ext cx="1077000" cy="3169200"/>
          </a:xfrm>
          <a:prstGeom prst="roundRect">
            <a:avLst>
              <a:gd fmla="val 16667" name="adj"/>
            </a:avLst>
          </a:prstGeom>
          <a:solidFill>
            <a:srgbClr val="ABC7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App</a:t>
            </a:r>
            <a:endParaRPr>
              <a:solidFill>
                <a:srgbClr val="FFFFFF"/>
              </a:solidFill>
            </a:endParaRPr>
          </a:p>
        </p:txBody>
      </p:sp>
      <p:cxnSp>
        <p:nvCxnSpPr>
          <p:cNvPr id="363" name="Google Shape;363;p61"/>
          <p:cNvCxnSpPr/>
          <p:nvPr/>
        </p:nvCxnSpPr>
        <p:spPr>
          <a:xfrm>
            <a:off x="2525000" y="1662550"/>
            <a:ext cx="3460200" cy="10500"/>
          </a:xfrm>
          <a:prstGeom prst="straightConnector1">
            <a:avLst/>
          </a:prstGeom>
          <a:noFill/>
          <a:ln cap="flat" cmpd="sng" w="9525">
            <a:solidFill>
              <a:schemeClr val="dk2"/>
            </a:solidFill>
            <a:prstDash val="solid"/>
            <a:round/>
            <a:headEnd len="med" w="med" type="triangle"/>
            <a:tailEnd len="med" w="med" type="none"/>
          </a:ln>
        </p:spPr>
      </p:cxnSp>
      <p:sp>
        <p:nvSpPr>
          <p:cNvPr id="364" name="Google Shape;364;p61"/>
          <p:cNvSpPr txBox="1"/>
          <p:nvPr/>
        </p:nvSpPr>
        <p:spPr>
          <a:xfrm>
            <a:off x="3549725" y="1260300"/>
            <a:ext cx="145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Select data</a:t>
            </a:r>
            <a:endParaRPr/>
          </a:p>
        </p:txBody>
      </p:sp>
      <p:sp>
        <p:nvSpPr>
          <p:cNvPr id="365" name="Google Shape;365;p61"/>
          <p:cNvSpPr txBox="1"/>
          <p:nvPr/>
        </p:nvSpPr>
        <p:spPr>
          <a:xfrm>
            <a:off x="2410750" y="2183925"/>
            <a:ext cx="15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Parse data</a:t>
            </a:r>
            <a:endParaRPr/>
          </a:p>
        </p:txBody>
      </p:sp>
      <p:cxnSp>
        <p:nvCxnSpPr>
          <p:cNvPr id="366" name="Google Shape;366;p61"/>
          <p:cNvCxnSpPr/>
          <p:nvPr/>
        </p:nvCxnSpPr>
        <p:spPr>
          <a:xfrm flipH="1" rot="10800000">
            <a:off x="2878350" y="2660025"/>
            <a:ext cx="3148500" cy="105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61"/>
          <p:cNvCxnSpPr/>
          <p:nvPr/>
        </p:nvCxnSpPr>
        <p:spPr>
          <a:xfrm flipH="1" rot="10800000">
            <a:off x="3335550" y="2930125"/>
            <a:ext cx="2680800" cy="10500"/>
          </a:xfrm>
          <a:prstGeom prst="straightConnector1">
            <a:avLst/>
          </a:prstGeom>
          <a:noFill/>
          <a:ln cap="flat" cmpd="sng" w="9525">
            <a:solidFill>
              <a:schemeClr val="dk2"/>
            </a:solidFill>
            <a:prstDash val="solid"/>
            <a:round/>
            <a:headEnd len="med" w="med" type="none"/>
            <a:tailEnd len="med" w="med" type="triangle"/>
          </a:ln>
        </p:spPr>
      </p:cxnSp>
      <p:cxnSp>
        <p:nvCxnSpPr>
          <p:cNvPr id="368" name="Google Shape;368;p61"/>
          <p:cNvCxnSpPr/>
          <p:nvPr/>
        </p:nvCxnSpPr>
        <p:spPr>
          <a:xfrm flipH="1" rot="10800000">
            <a:off x="3657675" y="3200300"/>
            <a:ext cx="2358600" cy="10500"/>
          </a:xfrm>
          <a:prstGeom prst="straightConnector1">
            <a:avLst/>
          </a:prstGeom>
          <a:noFill/>
          <a:ln cap="flat" cmpd="sng" w="9525">
            <a:solidFill>
              <a:schemeClr val="dk2"/>
            </a:solidFill>
            <a:prstDash val="solid"/>
            <a:round/>
            <a:headEnd len="med" w="med" type="none"/>
            <a:tailEnd len="med" w="med" type="triangle"/>
          </a:ln>
        </p:spPr>
      </p:cxnSp>
      <p:cxnSp>
        <p:nvCxnSpPr>
          <p:cNvPr id="369" name="Google Shape;369;p61"/>
          <p:cNvCxnSpPr/>
          <p:nvPr/>
        </p:nvCxnSpPr>
        <p:spPr>
          <a:xfrm>
            <a:off x="4125275" y="3470575"/>
            <a:ext cx="1890900" cy="0"/>
          </a:xfrm>
          <a:prstGeom prst="straightConnector1">
            <a:avLst/>
          </a:prstGeom>
          <a:noFill/>
          <a:ln cap="flat" cmpd="sng" w="9525">
            <a:solidFill>
              <a:schemeClr val="dk2"/>
            </a:solidFill>
            <a:prstDash val="solid"/>
            <a:round/>
            <a:headEnd len="med" w="med" type="none"/>
            <a:tailEnd len="med" w="med" type="triangle"/>
          </a:ln>
        </p:spPr>
      </p:cxnSp>
      <p:sp>
        <p:nvSpPr>
          <p:cNvPr id="370" name="Google Shape;370;p61"/>
          <p:cNvSpPr txBox="1"/>
          <p:nvPr/>
        </p:nvSpPr>
        <p:spPr>
          <a:xfrm>
            <a:off x="5372100" y="446825"/>
            <a:ext cx="235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Declarative Programming</a:t>
            </a:r>
            <a:endParaRPr>
              <a:solidFill>
                <a:srgbClr val="FF0000"/>
              </a:solidFill>
            </a:endParaRPr>
          </a:p>
        </p:txBody>
      </p:sp>
      <p:sp>
        <p:nvSpPr>
          <p:cNvPr id="371" name="Google Shape;371;p61"/>
          <p:cNvSpPr txBox="1"/>
          <p:nvPr/>
        </p:nvSpPr>
        <p:spPr>
          <a:xfrm>
            <a:off x="1659100" y="4197700"/>
            <a:ext cx="2358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Imperative/Procedural</a:t>
            </a:r>
            <a:r>
              <a:rPr lang="en">
                <a:solidFill>
                  <a:srgbClr val="FF0000"/>
                </a:solidFill>
              </a:rPr>
              <a:t> Programming</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97"/>
          <p:cNvPicPr preferRelativeResize="0"/>
          <p:nvPr/>
        </p:nvPicPr>
        <p:blipFill rotWithShape="1">
          <a:blip r:embed="rId3">
            <a:alphaModFix/>
          </a:blip>
          <a:srcRect b="0" l="0" r="0" t="-45011"/>
          <a:stretch/>
        </p:blipFill>
        <p:spPr>
          <a:xfrm>
            <a:off x="-20975" y="-975600"/>
            <a:ext cx="9185951" cy="3142799"/>
          </a:xfrm>
          <a:prstGeom prst="rect">
            <a:avLst/>
          </a:prstGeom>
          <a:noFill/>
          <a:ln>
            <a:noFill/>
          </a:ln>
        </p:spPr>
      </p:pic>
      <p:sp>
        <p:nvSpPr>
          <p:cNvPr id="743" name="Google Shape;743;p97"/>
          <p:cNvSpPr txBox="1"/>
          <p:nvPr/>
        </p:nvSpPr>
        <p:spPr>
          <a:xfrm>
            <a:off x="1551900" y="625850"/>
            <a:ext cx="60402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200">
                <a:solidFill>
                  <a:srgbClr val="FFFFFF"/>
                </a:solidFill>
              </a:rPr>
              <a:t>Developer Hub</a:t>
            </a:r>
            <a:endParaRPr b="1" sz="5200">
              <a:solidFill>
                <a:srgbClr val="FFFFFF"/>
              </a:solidFill>
            </a:endParaRPr>
          </a:p>
        </p:txBody>
      </p:sp>
      <p:sp>
        <p:nvSpPr>
          <p:cNvPr id="744" name="Google Shape;744;p97"/>
          <p:cNvSpPr txBox="1"/>
          <p:nvPr/>
        </p:nvSpPr>
        <p:spPr>
          <a:xfrm>
            <a:off x="656400" y="2936375"/>
            <a:ext cx="8005200" cy="6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400" u="sng">
                <a:solidFill>
                  <a:schemeClr val="hlink"/>
                </a:solidFill>
                <a:hlinkClick r:id="rId4"/>
              </a:rPr>
              <a:t>https://mariadb.com/developers </a:t>
            </a:r>
            <a:endParaRPr sz="4400"/>
          </a:p>
        </p:txBody>
      </p:sp>
      <p:sp>
        <p:nvSpPr>
          <p:cNvPr id="745" name="Google Shape;745;p97"/>
          <p:cNvSpPr txBox="1"/>
          <p:nvPr/>
        </p:nvSpPr>
        <p:spPr>
          <a:xfrm>
            <a:off x="513825" y="4435675"/>
            <a:ext cx="1384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2"/>
                </a:solidFill>
              </a:rPr>
              <a:t>Tutorials</a:t>
            </a:r>
            <a:endParaRPr sz="2100">
              <a:solidFill>
                <a:schemeClr val="dk2"/>
              </a:solidFill>
            </a:endParaRPr>
          </a:p>
        </p:txBody>
      </p:sp>
      <p:sp>
        <p:nvSpPr>
          <p:cNvPr id="746" name="Google Shape;746;p97"/>
          <p:cNvSpPr txBox="1"/>
          <p:nvPr/>
        </p:nvSpPr>
        <p:spPr>
          <a:xfrm>
            <a:off x="2553750" y="4435675"/>
            <a:ext cx="1871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2"/>
                </a:solidFill>
              </a:rPr>
              <a:t>Blog posts</a:t>
            </a:r>
            <a:endParaRPr sz="2100">
              <a:solidFill>
                <a:schemeClr val="dk2"/>
              </a:solidFill>
            </a:endParaRPr>
          </a:p>
        </p:txBody>
      </p:sp>
      <p:sp>
        <p:nvSpPr>
          <p:cNvPr id="747" name="Google Shape;747;p97"/>
          <p:cNvSpPr txBox="1"/>
          <p:nvPr/>
        </p:nvSpPr>
        <p:spPr>
          <a:xfrm>
            <a:off x="5080875" y="4435675"/>
            <a:ext cx="1384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2"/>
                </a:solidFill>
              </a:rPr>
              <a:t>Webinars</a:t>
            </a:r>
            <a:endParaRPr sz="2100">
              <a:solidFill>
                <a:schemeClr val="dk2"/>
              </a:solidFill>
            </a:endParaRPr>
          </a:p>
        </p:txBody>
      </p:sp>
      <p:sp>
        <p:nvSpPr>
          <p:cNvPr id="748" name="Google Shape;748;p97"/>
          <p:cNvSpPr txBox="1"/>
          <p:nvPr/>
        </p:nvSpPr>
        <p:spPr>
          <a:xfrm>
            <a:off x="7120800" y="4435650"/>
            <a:ext cx="1384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2"/>
                </a:solidFill>
              </a:rPr>
              <a:t>Toolkits</a:t>
            </a:r>
            <a:endParaRPr sz="2100">
              <a:solidFill>
                <a:schemeClr val="dk2"/>
              </a:solidFill>
            </a:endParaRPr>
          </a:p>
        </p:txBody>
      </p:sp>
      <p:pic>
        <p:nvPicPr>
          <p:cNvPr id="749" name="Google Shape;749;p97"/>
          <p:cNvPicPr preferRelativeResize="0"/>
          <p:nvPr/>
        </p:nvPicPr>
        <p:blipFill>
          <a:blip r:embed="rId5">
            <a:alphaModFix/>
          </a:blip>
          <a:stretch>
            <a:fillRect/>
          </a:stretch>
        </p:blipFill>
        <p:spPr>
          <a:xfrm>
            <a:off x="7890725" y="0"/>
            <a:ext cx="1316200" cy="1316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3" name="Shape 753"/>
        <p:cNvGrpSpPr/>
        <p:nvPr/>
      </p:nvGrpSpPr>
      <p:grpSpPr>
        <a:xfrm>
          <a:off x="0" y="0"/>
          <a:ext cx="0" cy="0"/>
          <a:chOff x="0" y="0"/>
          <a:chExt cx="0" cy="0"/>
        </a:xfrm>
      </p:grpSpPr>
      <p:sp>
        <p:nvSpPr>
          <p:cNvPr id="754" name="Google Shape;754;p98"/>
          <p:cNvSpPr/>
          <p:nvPr/>
        </p:nvSpPr>
        <p:spPr>
          <a:xfrm>
            <a:off x="1545100" y="1379000"/>
            <a:ext cx="1246914" cy="982638"/>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Connectors</a:t>
            </a:r>
            <a:endParaRPr sz="900"/>
          </a:p>
        </p:txBody>
      </p:sp>
      <p:sp>
        <p:nvSpPr>
          <p:cNvPr id="755" name="Google Shape;755;p98"/>
          <p:cNvSpPr/>
          <p:nvPr/>
        </p:nvSpPr>
        <p:spPr>
          <a:xfrm>
            <a:off x="1744950" y="2697100"/>
            <a:ext cx="5654100" cy="22566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8"/>
          <p:cNvSpPr/>
          <p:nvPr/>
        </p:nvSpPr>
        <p:spPr>
          <a:xfrm>
            <a:off x="1963100" y="4038850"/>
            <a:ext cx="759000" cy="779400"/>
          </a:xfrm>
          <a:prstGeom prst="can">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8"/>
          <p:cNvSpPr/>
          <p:nvPr/>
        </p:nvSpPr>
        <p:spPr>
          <a:xfrm>
            <a:off x="3077800" y="4038850"/>
            <a:ext cx="759000" cy="779400"/>
          </a:xfrm>
          <a:prstGeom prst="can">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8"/>
          <p:cNvSpPr/>
          <p:nvPr/>
        </p:nvSpPr>
        <p:spPr>
          <a:xfrm>
            <a:off x="4192500" y="4038850"/>
            <a:ext cx="759000" cy="779400"/>
          </a:xfrm>
          <a:prstGeom prst="can">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8"/>
          <p:cNvSpPr/>
          <p:nvPr/>
        </p:nvSpPr>
        <p:spPr>
          <a:xfrm>
            <a:off x="5307200" y="4038850"/>
            <a:ext cx="759000" cy="779400"/>
          </a:xfrm>
          <a:prstGeom prst="can">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8"/>
          <p:cNvSpPr/>
          <p:nvPr/>
        </p:nvSpPr>
        <p:spPr>
          <a:xfrm>
            <a:off x="6421900" y="4038850"/>
            <a:ext cx="759000" cy="779400"/>
          </a:xfrm>
          <a:prstGeom prst="can">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8"/>
          <p:cNvSpPr/>
          <p:nvPr/>
        </p:nvSpPr>
        <p:spPr>
          <a:xfrm>
            <a:off x="3070950" y="2893650"/>
            <a:ext cx="3002100" cy="56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MaxScale</a:t>
            </a:r>
            <a:endParaRPr/>
          </a:p>
        </p:txBody>
      </p:sp>
      <p:sp>
        <p:nvSpPr>
          <p:cNvPr id="762" name="Google Shape;762;p98"/>
          <p:cNvSpPr/>
          <p:nvPr/>
        </p:nvSpPr>
        <p:spPr>
          <a:xfrm>
            <a:off x="562475" y="698000"/>
            <a:ext cx="1335000" cy="1158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3" name="Google Shape;763;p98"/>
          <p:cNvCxnSpPr/>
          <p:nvPr/>
        </p:nvCxnSpPr>
        <p:spPr>
          <a:xfrm flipH="1" rot="10800000">
            <a:off x="569250" y="955400"/>
            <a:ext cx="1321500" cy="6900"/>
          </a:xfrm>
          <a:prstGeom prst="straightConnector1">
            <a:avLst/>
          </a:prstGeom>
          <a:noFill/>
          <a:ln cap="flat" cmpd="sng" w="9525">
            <a:solidFill>
              <a:schemeClr val="dk2"/>
            </a:solidFill>
            <a:prstDash val="solid"/>
            <a:round/>
            <a:headEnd len="med" w="med" type="none"/>
            <a:tailEnd len="med" w="med" type="none"/>
          </a:ln>
        </p:spPr>
      </p:cxnSp>
      <p:sp>
        <p:nvSpPr>
          <p:cNvPr id="764" name="Google Shape;764;p98"/>
          <p:cNvSpPr/>
          <p:nvPr/>
        </p:nvSpPr>
        <p:spPr>
          <a:xfrm>
            <a:off x="1660300" y="752225"/>
            <a:ext cx="176100" cy="156000"/>
          </a:xfrm>
          <a:prstGeom prst="flowChartSummingJunc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8"/>
          <p:cNvSpPr/>
          <p:nvPr/>
        </p:nvSpPr>
        <p:spPr>
          <a:xfrm>
            <a:off x="643800" y="1070725"/>
            <a:ext cx="1158900" cy="2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8"/>
          <p:cNvSpPr/>
          <p:nvPr/>
        </p:nvSpPr>
        <p:spPr>
          <a:xfrm>
            <a:off x="650550" y="1379000"/>
            <a:ext cx="1158900" cy="2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8"/>
          <p:cNvSpPr/>
          <p:nvPr/>
        </p:nvSpPr>
        <p:spPr>
          <a:xfrm>
            <a:off x="650550" y="1687275"/>
            <a:ext cx="1158900" cy="15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 name="Google Shape;768;p98"/>
          <p:cNvCxnSpPr>
            <a:stCxn id="754" idx="3"/>
          </p:cNvCxnSpPr>
          <p:nvPr/>
        </p:nvCxnSpPr>
        <p:spPr>
          <a:xfrm>
            <a:off x="2792014" y="1870319"/>
            <a:ext cx="589500" cy="1009800"/>
          </a:xfrm>
          <a:prstGeom prst="bentConnector2">
            <a:avLst/>
          </a:prstGeom>
          <a:noFill/>
          <a:ln cap="flat" cmpd="sng" w="9525">
            <a:solidFill>
              <a:schemeClr val="dk2"/>
            </a:solidFill>
            <a:prstDash val="solid"/>
            <a:round/>
            <a:headEnd len="med" w="med" type="triangle"/>
            <a:tailEnd len="med" w="med" type="triangle"/>
          </a:ln>
        </p:spPr>
      </p:cxnSp>
      <p:cxnSp>
        <p:nvCxnSpPr>
          <p:cNvPr id="769" name="Google Shape;769;p98"/>
          <p:cNvCxnSpPr>
            <a:stCxn id="761" idx="2"/>
            <a:endCxn id="756" idx="1"/>
          </p:cNvCxnSpPr>
          <p:nvPr/>
        </p:nvCxnSpPr>
        <p:spPr>
          <a:xfrm flipH="1">
            <a:off x="2342700" y="3462750"/>
            <a:ext cx="2229300" cy="576000"/>
          </a:xfrm>
          <a:prstGeom prst="straightConnector1">
            <a:avLst/>
          </a:prstGeom>
          <a:noFill/>
          <a:ln cap="flat" cmpd="sng" w="9525">
            <a:solidFill>
              <a:schemeClr val="dk2"/>
            </a:solidFill>
            <a:prstDash val="solid"/>
            <a:round/>
            <a:headEnd len="med" w="med" type="none"/>
            <a:tailEnd len="med" w="med" type="none"/>
          </a:ln>
        </p:spPr>
      </p:cxnSp>
      <p:cxnSp>
        <p:nvCxnSpPr>
          <p:cNvPr id="770" name="Google Shape;770;p98"/>
          <p:cNvCxnSpPr>
            <a:stCxn id="761" idx="2"/>
            <a:endCxn id="757" idx="1"/>
          </p:cNvCxnSpPr>
          <p:nvPr/>
        </p:nvCxnSpPr>
        <p:spPr>
          <a:xfrm flipH="1">
            <a:off x="3457200" y="3462750"/>
            <a:ext cx="1114800" cy="5760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98"/>
          <p:cNvCxnSpPr>
            <a:stCxn id="761" idx="2"/>
            <a:endCxn id="758" idx="1"/>
          </p:cNvCxnSpPr>
          <p:nvPr/>
        </p:nvCxnSpPr>
        <p:spPr>
          <a:xfrm>
            <a:off x="4572000" y="3462750"/>
            <a:ext cx="0" cy="576000"/>
          </a:xfrm>
          <a:prstGeom prst="straightConnector1">
            <a:avLst/>
          </a:prstGeom>
          <a:noFill/>
          <a:ln cap="flat" cmpd="sng" w="9525">
            <a:solidFill>
              <a:schemeClr val="dk2"/>
            </a:solidFill>
            <a:prstDash val="solid"/>
            <a:round/>
            <a:headEnd len="med" w="med" type="none"/>
            <a:tailEnd len="med" w="med" type="none"/>
          </a:ln>
        </p:spPr>
      </p:cxnSp>
      <p:cxnSp>
        <p:nvCxnSpPr>
          <p:cNvPr id="772" name="Google Shape;772;p98"/>
          <p:cNvCxnSpPr>
            <a:stCxn id="761" idx="2"/>
            <a:endCxn id="759" idx="1"/>
          </p:cNvCxnSpPr>
          <p:nvPr/>
        </p:nvCxnSpPr>
        <p:spPr>
          <a:xfrm>
            <a:off x="4572000" y="3462750"/>
            <a:ext cx="1114800" cy="57600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98"/>
          <p:cNvCxnSpPr>
            <a:stCxn id="761" idx="2"/>
            <a:endCxn id="760" idx="1"/>
          </p:cNvCxnSpPr>
          <p:nvPr/>
        </p:nvCxnSpPr>
        <p:spPr>
          <a:xfrm>
            <a:off x="4572000" y="3462750"/>
            <a:ext cx="2229300" cy="57600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98"/>
          <p:cNvSpPr/>
          <p:nvPr/>
        </p:nvSpPr>
        <p:spPr>
          <a:xfrm>
            <a:off x="3929025" y="855575"/>
            <a:ext cx="1213002" cy="843750"/>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Activity simulation</a:t>
            </a:r>
            <a:endParaRPr sz="1100"/>
          </a:p>
        </p:txBody>
      </p:sp>
      <p:cxnSp>
        <p:nvCxnSpPr>
          <p:cNvPr id="775" name="Google Shape;775;p98"/>
          <p:cNvCxnSpPr>
            <a:stCxn id="774" idx="2"/>
            <a:endCxn id="761" idx="0"/>
          </p:cNvCxnSpPr>
          <p:nvPr/>
        </p:nvCxnSpPr>
        <p:spPr>
          <a:xfrm>
            <a:off x="4535526" y="1643544"/>
            <a:ext cx="36600" cy="1250100"/>
          </a:xfrm>
          <a:prstGeom prst="straightConnector1">
            <a:avLst/>
          </a:prstGeom>
          <a:noFill/>
          <a:ln cap="flat" cmpd="sng" w="9525">
            <a:solidFill>
              <a:schemeClr val="dk2"/>
            </a:solidFill>
            <a:prstDash val="solid"/>
            <a:round/>
            <a:headEnd len="med" w="med" type="none"/>
            <a:tailEnd len="med" w="med" type="triangle"/>
          </a:ln>
        </p:spPr>
      </p:cxnSp>
      <p:sp>
        <p:nvSpPr>
          <p:cNvPr id="776" name="Google Shape;776;p98"/>
          <p:cNvSpPr txBox="1"/>
          <p:nvPr/>
        </p:nvSpPr>
        <p:spPr>
          <a:xfrm>
            <a:off x="569250" y="691950"/>
            <a:ext cx="62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Web App</a:t>
            </a:r>
            <a:endParaRPr sz="800"/>
          </a:p>
        </p:txBody>
      </p:sp>
      <p:sp>
        <p:nvSpPr>
          <p:cNvPr id="777" name="Google Shape;777;p98"/>
          <p:cNvSpPr/>
          <p:nvPr/>
        </p:nvSpPr>
        <p:spPr>
          <a:xfrm>
            <a:off x="6421900" y="855575"/>
            <a:ext cx="1213002" cy="843750"/>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778" name="Google Shape;778;p98"/>
          <p:cNvSpPr/>
          <p:nvPr/>
        </p:nvSpPr>
        <p:spPr>
          <a:xfrm>
            <a:off x="6801300" y="1076775"/>
            <a:ext cx="1335000" cy="1158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 name="Google Shape;779;p98"/>
          <p:cNvCxnSpPr/>
          <p:nvPr/>
        </p:nvCxnSpPr>
        <p:spPr>
          <a:xfrm flipH="1" rot="10800000">
            <a:off x="6808075" y="1334175"/>
            <a:ext cx="1321500" cy="6900"/>
          </a:xfrm>
          <a:prstGeom prst="straightConnector1">
            <a:avLst/>
          </a:prstGeom>
          <a:noFill/>
          <a:ln cap="flat" cmpd="sng" w="9525">
            <a:solidFill>
              <a:schemeClr val="dk2"/>
            </a:solidFill>
            <a:prstDash val="solid"/>
            <a:round/>
            <a:headEnd len="med" w="med" type="none"/>
            <a:tailEnd len="med" w="med" type="none"/>
          </a:ln>
        </p:spPr>
      </p:cxnSp>
      <p:sp>
        <p:nvSpPr>
          <p:cNvPr id="780" name="Google Shape;780;p98"/>
          <p:cNvSpPr/>
          <p:nvPr/>
        </p:nvSpPr>
        <p:spPr>
          <a:xfrm>
            <a:off x="6882625" y="1449500"/>
            <a:ext cx="1158900" cy="2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98"/>
          <p:cNvSpPr/>
          <p:nvPr/>
        </p:nvSpPr>
        <p:spPr>
          <a:xfrm>
            <a:off x="6889375" y="1757775"/>
            <a:ext cx="1158900" cy="2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8"/>
          <p:cNvSpPr/>
          <p:nvPr/>
        </p:nvSpPr>
        <p:spPr>
          <a:xfrm>
            <a:off x="6889375" y="2066050"/>
            <a:ext cx="1158900" cy="15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8"/>
          <p:cNvSpPr txBox="1"/>
          <p:nvPr/>
        </p:nvSpPr>
        <p:spPr>
          <a:xfrm>
            <a:off x="6808075" y="1070725"/>
            <a:ext cx="108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Monitor / Ops</a:t>
            </a:r>
            <a:endParaRPr sz="800"/>
          </a:p>
        </p:txBody>
      </p:sp>
      <p:cxnSp>
        <p:nvCxnSpPr>
          <p:cNvPr id="784" name="Google Shape;784;p98"/>
          <p:cNvCxnSpPr/>
          <p:nvPr/>
        </p:nvCxnSpPr>
        <p:spPr>
          <a:xfrm flipH="1">
            <a:off x="5570575" y="1786613"/>
            <a:ext cx="1237500" cy="1100400"/>
          </a:xfrm>
          <a:prstGeom prst="bentConnector3">
            <a:avLst>
              <a:gd fmla="val 100560" name="adj1"/>
            </a:avLst>
          </a:prstGeom>
          <a:noFill/>
          <a:ln cap="flat" cmpd="sng" w="9525">
            <a:solidFill>
              <a:schemeClr val="dk2"/>
            </a:solidFill>
            <a:prstDash val="solid"/>
            <a:round/>
            <a:headEnd len="med" w="med" type="triangle"/>
            <a:tailEnd len="med" w="med" type="triangle"/>
          </a:ln>
        </p:spPr>
      </p:cxnSp>
      <p:sp>
        <p:nvSpPr>
          <p:cNvPr id="785" name="Google Shape;785;p98"/>
          <p:cNvSpPr/>
          <p:nvPr/>
        </p:nvSpPr>
        <p:spPr>
          <a:xfrm>
            <a:off x="318500" y="413375"/>
            <a:ext cx="250800" cy="23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786" name="Google Shape;786;p98"/>
          <p:cNvSpPr txBox="1"/>
          <p:nvPr/>
        </p:nvSpPr>
        <p:spPr>
          <a:xfrm>
            <a:off x="318500" y="378125"/>
            <a:ext cx="25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a:t>
            </a:r>
            <a:endParaRPr sz="800"/>
          </a:p>
        </p:txBody>
      </p:sp>
      <p:sp>
        <p:nvSpPr>
          <p:cNvPr id="787" name="Google Shape;787;p98"/>
          <p:cNvSpPr/>
          <p:nvPr/>
        </p:nvSpPr>
        <p:spPr>
          <a:xfrm>
            <a:off x="3929025" y="448625"/>
            <a:ext cx="250800" cy="23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788" name="Google Shape;788;p98"/>
          <p:cNvSpPr txBox="1"/>
          <p:nvPr/>
        </p:nvSpPr>
        <p:spPr>
          <a:xfrm>
            <a:off x="3929025" y="413375"/>
            <a:ext cx="25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a:t>
            </a:r>
            <a:endParaRPr sz="800"/>
          </a:p>
        </p:txBody>
      </p:sp>
      <p:sp>
        <p:nvSpPr>
          <p:cNvPr id="789" name="Google Shape;789;p98"/>
          <p:cNvSpPr/>
          <p:nvPr/>
        </p:nvSpPr>
        <p:spPr>
          <a:xfrm>
            <a:off x="6421900" y="448625"/>
            <a:ext cx="250800" cy="23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790" name="Google Shape;790;p98"/>
          <p:cNvSpPr txBox="1"/>
          <p:nvPr/>
        </p:nvSpPr>
        <p:spPr>
          <a:xfrm>
            <a:off x="6421900" y="413375"/>
            <a:ext cx="25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3</a:t>
            </a:r>
            <a:endParaRPr sz="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4" name="Shape 794"/>
        <p:cNvGrpSpPr/>
        <p:nvPr/>
      </p:nvGrpSpPr>
      <p:grpSpPr>
        <a:xfrm>
          <a:off x="0" y="0"/>
          <a:ext cx="0" cy="0"/>
          <a:chOff x="0" y="0"/>
          <a:chExt cx="0" cy="0"/>
        </a:xfrm>
      </p:grpSpPr>
      <p:sp>
        <p:nvSpPr>
          <p:cNvPr id="795" name="Google Shape;795;p99"/>
          <p:cNvSpPr txBox="1"/>
          <p:nvPr/>
        </p:nvSpPr>
        <p:spPr>
          <a:xfrm>
            <a:off x="5692450" y="827750"/>
            <a:ext cx="2358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“name”: “Rob”,</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“age”: “36”</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“name”: “Tracy”,</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“age”: “33”</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796" name="Google Shape;796;p99"/>
          <p:cNvSpPr txBox="1"/>
          <p:nvPr/>
        </p:nvSpPr>
        <p:spPr>
          <a:xfrm>
            <a:off x="311725" y="631225"/>
            <a:ext cx="48114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latin typeface="Courier New"/>
                <a:ea typeface="Courier New"/>
                <a:cs typeface="Courier New"/>
                <a:sym typeface="Courier New"/>
              </a:rPr>
              <a:t>SELECT</a:t>
            </a: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457200" lvl="0" marL="0" rtl="0" algn="l">
              <a:spcBef>
                <a:spcPts val="0"/>
              </a:spcBef>
              <a:spcAft>
                <a:spcPts val="0"/>
              </a:spcAft>
              <a:buNone/>
            </a:pPr>
            <a:r>
              <a:rPr lang="en" sz="1000">
                <a:latin typeface="Courier New"/>
                <a:ea typeface="Courier New"/>
                <a:cs typeface="Courier New"/>
                <a:sym typeface="Courier New"/>
              </a:rPr>
              <a:t>t2.name, t2.age</a:t>
            </a:r>
            <a:endParaRPr sz="1000">
              <a:latin typeface="Courier New"/>
              <a:ea typeface="Courier New"/>
              <a:cs typeface="Courier New"/>
              <a:sym typeface="Courier New"/>
            </a:endParaRPr>
          </a:p>
          <a:p>
            <a:pPr indent="0" lvl="0" marL="0" rtl="0" algn="l">
              <a:spcBef>
                <a:spcPts val="0"/>
              </a:spcBef>
              <a:spcAft>
                <a:spcPts val="0"/>
              </a:spcAft>
              <a:buNone/>
            </a:pPr>
            <a:r>
              <a:rPr lang="en" sz="1000">
                <a:solidFill>
                  <a:srgbClr val="0000FF"/>
                </a:solidFill>
                <a:latin typeface="Courier New"/>
                <a:ea typeface="Courier New"/>
                <a:cs typeface="Courier New"/>
                <a:sym typeface="Courier New"/>
              </a:rPr>
              <a:t>FROM</a:t>
            </a:r>
            <a:endParaRPr sz="10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0000FF"/>
                </a:solidFill>
                <a:latin typeface="Courier New"/>
                <a:ea typeface="Courier New"/>
                <a:cs typeface="Courier New"/>
                <a:sym typeface="Courier New"/>
              </a:rPr>
              <a:t>	</a:t>
            </a:r>
            <a:r>
              <a:rPr lang="en" sz="1000">
                <a:solidFill>
                  <a:schemeClr val="dk1"/>
                </a:solidFill>
                <a:latin typeface="Courier New"/>
                <a:ea typeface="Courier New"/>
                <a:cs typeface="Courier New"/>
                <a:sym typeface="Courier New"/>
              </a:rPr>
              <a:t>(</a:t>
            </a:r>
            <a:r>
              <a:rPr lang="en" sz="1000">
                <a:solidFill>
                  <a:srgbClr val="0000FF"/>
                </a:solidFill>
                <a:latin typeface="Courier New"/>
                <a:ea typeface="Courier New"/>
                <a:cs typeface="Courier New"/>
                <a:sym typeface="Courier New"/>
              </a:rPr>
              <a:t>SELECT </a:t>
            </a:r>
            <a:r>
              <a:rPr lang="en" sz="1000">
                <a:solidFill>
                  <a:schemeClr val="dk1"/>
                </a:solidFill>
                <a:latin typeface="Courier New"/>
                <a:ea typeface="Courier New"/>
                <a:cs typeface="Courier New"/>
                <a:sym typeface="Courier New"/>
              </a:rPr>
              <a:t>attr</a:t>
            </a:r>
            <a:r>
              <a:rPr lang="en" sz="1000">
                <a:solidFill>
                  <a:srgbClr val="0000FF"/>
                </a:solidFill>
                <a:latin typeface="Courier New"/>
                <a:ea typeface="Courier New"/>
                <a:cs typeface="Courier New"/>
                <a:sym typeface="Courier New"/>
              </a:rPr>
              <a:t> FROM </a:t>
            </a:r>
            <a:r>
              <a:rPr lang="en" sz="1000">
                <a:solidFill>
                  <a:schemeClr val="dk1"/>
                </a:solidFill>
                <a:latin typeface="Courier New"/>
                <a:ea typeface="Courier New"/>
                <a:cs typeface="Courier New"/>
                <a:sym typeface="Courier New"/>
              </a:rPr>
              <a:t>some_table</a:t>
            </a:r>
            <a:r>
              <a:rPr lang="en" sz="1000">
                <a:solidFill>
                  <a:srgbClr val="0000FF"/>
                </a:solidFill>
                <a:latin typeface="Courier New"/>
                <a:ea typeface="Courier New"/>
                <a:cs typeface="Courier New"/>
                <a:sym typeface="Courier New"/>
              </a:rPr>
              <a:t> WHERE </a:t>
            </a:r>
            <a:r>
              <a:rPr lang="en" sz="1000">
                <a:solidFill>
                  <a:schemeClr val="dk1"/>
                </a:solidFill>
                <a:latin typeface="Courier New"/>
                <a:ea typeface="Courier New"/>
                <a:cs typeface="Courier New"/>
                <a:sym typeface="Courier New"/>
              </a:rPr>
              <a:t>id = 1) t1,</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t>
            </a:r>
            <a:r>
              <a:rPr lang="en" sz="1000">
                <a:solidFill>
                  <a:srgbClr val="0000FF"/>
                </a:solidFill>
                <a:latin typeface="Courier New"/>
                <a:ea typeface="Courier New"/>
                <a:cs typeface="Courier New"/>
                <a:sym typeface="Courier New"/>
              </a:rPr>
              <a:t>JSON_TABLE</a:t>
            </a:r>
            <a:r>
              <a:rPr lang="en" sz="1000">
                <a:latin typeface="Courier New"/>
                <a:ea typeface="Courier New"/>
                <a:cs typeface="Courier New"/>
                <a:sym typeface="Courier New"/>
              </a:rPr>
              <a:t>(t1.attr,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t>
            </a:r>
            <a:r>
              <a:rPr lang="en" sz="1000">
                <a:solidFill>
                  <a:srgbClr val="0000FF"/>
                </a:solidFill>
                <a:latin typeface="Courier New"/>
                <a:ea typeface="Courier New"/>
                <a:cs typeface="Courier New"/>
                <a:sym typeface="Courier New"/>
              </a:rPr>
              <a:t>COLUMNS</a:t>
            </a: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name </a:t>
            </a:r>
            <a:r>
              <a:rPr lang="en" sz="1000">
                <a:solidFill>
                  <a:srgbClr val="0000FF"/>
                </a:solidFill>
                <a:latin typeface="Courier New"/>
                <a:ea typeface="Courier New"/>
                <a:cs typeface="Courier New"/>
                <a:sym typeface="Courier New"/>
              </a:rPr>
              <a:t>varchar</a:t>
            </a:r>
            <a:r>
              <a:rPr lang="en" sz="1000">
                <a:latin typeface="Courier New"/>
                <a:ea typeface="Courier New"/>
                <a:cs typeface="Courier New"/>
                <a:sym typeface="Courier New"/>
              </a:rPr>
              <a:t>(25) path </a:t>
            </a:r>
            <a:r>
              <a:rPr lang="en" sz="1000">
                <a:solidFill>
                  <a:srgbClr val="38761D"/>
                </a:solidFill>
                <a:latin typeface="Courier New"/>
                <a:ea typeface="Courier New"/>
                <a:cs typeface="Courier New"/>
                <a:sym typeface="Courier New"/>
              </a:rPr>
              <a:t>‘$.name’</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age </a:t>
            </a:r>
            <a:r>
              <a:rPr lang="en" sz="1000">
                <a:solidFill>
                  <a:srgbClr val="0000FF"/>
                </a:solidFill>
                <a:latin typeface="Courier New"/>
                <a:ea typeface="Courier New"/>
                <a:cs typeface="Courier New"/>
                <a:sym typeface="Courier New"/>
              </a:rPr>
              <a:t>int</a:t>
            </a:r>
            <a:r>
              <a:rPr lang="en" sz="1000">
                <a:latin typeface="Courier New"/>
                <a:ea typeface="Courier New"/>
                <a:cs typeface="Courier New"/>
                <a:sym typeface="Courier New"/>
              </a:rPr>
              <a:t> path </a:t>
            </a:r>
            <a:r>
              <a:rPr lang="en" sz="1000">
                <a:solidFill>
                  <a:srgbClr val="38761D"/>
                </a:solidFill>
                <a:latin typeface="Courier New"/>
                <a:ea typeface="Courier New"/>
                <a:cs typeface="Courier New"/>
                <a:sym typeface="Courier New"/>
              </a:rPr>
              <a:t>‘$.age’</a:t>
            </a:r>
            <a:endParaRPr sz="1000">
              <a:solidFill>
                <a:srgbClr val="38761D"/>
              </a:solidFill>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 t2;</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p:txBody>
      </p:sp>
      <p:cxnSp>
        <p:nvCxnSpPr>
          <p:cNvPr id="797" name="Google Shape;797;p99"/>
          <p:cNvCxnSpPr/>
          <p:nvPr/>
        </p:nvCxnSpPr>
        <p:spPr>
          <a:xfrm flipH="1" rot="10800000">
            <a:off x="4154100" y="1321400"/>
            <a:ext cx="2480400" cy="366000"/>
          </a:xfrm>
          <a:prstGeom prst="straightConnector1">
            <a:avLst/>
          </a:prstGeom>
          <a:noFill/>
          <a:ln cap="flat" cmpd="sng" w="9525">
            <a:solidFill>
              <a:schemeClr val="dk2"/>
            </a:solidFill>
            <a:prstDash val="solid"/>
            <a:round/>
            <a:headEnd len="med" w="med" type="none"/>
            <a:tailEnd len="med" w="med" type="triangle"/>
          </a:ln>
        </p:spPr>
      </p:cxnSp>
      <p:cxnSp>
        <p:nvCxnSpPr>
          <p:cNvPr id="798" name="Google Shape;798;p99"/>
          <p:cNvCxnSpPr/>
          <p:nvPr/>
        </p:nvCxnSpPr>
        <p:spPr>
          <a:xfrm>
            <a:off x="4174425" y="1761925"/>
            <a:ext cx="2487000" cy="1695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799" name="Google Shape;799;p99"/>
          <p:cNvGraphicFramePr/>
          <p:nvPr/>
        </p:nvGraphicFramePr>
        <p:xfrm>
          <a:off x="311725" y="3464025"/>
          <a:ext cx="3000000" cy="3000000"/>
        </p:xfrm>
        <a:graphic>
          <a:graphicData uri="http://schemas.openxmlformats.org/drawingml/2006/table">
            <a:tbl>
              <a:tblPr>
                <a:noFill/>
                <a:tableStyleId>{F8BAD5D0-F3C1-4AC1-BEA8-875321DFDB80}</a:tableStyleId>
              </a:tblPr>
              <a:tblGrid>
                <a:gridCol w="1315425"/>
                <a:gridCol w="1254450"/>
              </a:tblGrid>
              <a:tr h="381000">
                <a:tc>
                  <a:txBody>
                    <a:bodyPr/>
                    <a:lstStyle/>
                    <a:p>
                      <a:pPr indent="0" lvl="0" marL="0" rtl="0" algn="l">
                        <a:spcBef>
                          <a:spcPts val="0"/>
                        </a:spcBef>
                        <a:spcAft>
                          <a:spcPts val="0"/>
                        </a:spcAft>
                        <a:buNone/>
                      </a:pPr>
                      <a:r>
                        <a:rPr lang="en" sz="1200">
                          <a:solidFill>
                            <a:schemeClr val="lt1"/>
                          </a:solidFill>
                        </a:rPr>
                        <a:t>name</a:t>
                      </a:r>
                      <a:endParaRPr sz="1200">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 sz="1200">
                          <a:solidFill>
                            <a:schemeClr val="lt1"/>
                          </a:solidFill>
                        </a:rPr>
                        <a:t>age</a:t>
                      </a:r>
                      <a:endParaRPr sz="1200">
                        <a:solidFill>
                          <a:schemeClr val="lt1"/>
                        </a:solidFill>
                      </a:endParaRPr>
                    </a:p>
                  </a:txBody>
                  <a:tcPr marT="91425" marB="91425" marR="91425" marL="91425">
                    <a:solidFill>
                      <a:schemeClr val="dk2"/>
                    </a:solidFill>
                  </a:tcPr>
                </a:tc>
              </a:tr>
              <a:tr h="381000">
                <a:tc>
                  <a:txBody>
                    <a:bodyPr/>
                    <a:lstStyle/>
                    <a:p>
                      <a:pPr indent="0" lvl="0" marL="0" rtl="0" algn="l">
                        <a:spcBef>
                          <a:spcPts val="0"/>
                        </a:spcBef>
                        <a:spcAft>
                          <a:spcPts val="0"/>
                        </a:spcAft>
                        <a:buNone/>
                      </a:pPr>
                      <a:r>
                        <a:rPr lang="en" sz="1200"/>
                        <a:t>Rob</a:t>
                      </a:r>
                      <a:endParaRPr sz="1200"/>
                    </a:p>
                  </a:txBody>
                  <a:tcPr marT="91425" marB="91425" marR="91425" marL="91425"/>
                </a:tc>
                <a:tc>
                  <a:txBody>
                    <a:bodyPr/>
                    <a:lstStyle/>
                    <a:p>
                      <a:pPr indent="0" lvl="0" marL="0" rtl="0" algn="l">
                        <a:spcBef>
                          <a:spcPts val="0"/>
                        </a:spcBef>
                        <a:spcAft>
                          <a:spcPts val="0"/>
                        </a:spcAft>
                        <a:buNone/>
                      </a:pPr>
                      <a:r>
                        <a:rPr lang="en" sz="1200"/>
                        <a:t>36</a:t>
                      </a:r>
                      <a:endParaRPr sz="1200"/>
                    </a:p>
                  </a:txBody>
                  <a:tcPr marT="91425" marB="91425" marR="91425" marL="91425"/>
                </a:tc>
              </a:tr>
              <a:tr h="381000">
                <a:tc>
                  <a:txBody>
                    <a:bodyPr/>
                    <a:lstStyle/>
                    <a:p>
                      <a:pPr indent="0" lvl="0" marL="0" rtl="0" algn="l">
                        <a:spcBef>
                          <a:spcPts val="0"/>
                        </a:spcBef>
                        <a:spcAft>
                          <a:spcPts val="0"/>
                        </a:spcAft>
                        <a:buNone/>
                      </a:pPr>
                      <a:r>
                        <a:rPr lang="en" sz="1200"/>
                        <a:t>Tracy</a:t>
                      </a:r>
                      <a:endParaRPr sz="1200"/>
                    </a:p>
                  </a:txBody>
                  <a:tcPr marT="91425" marB="91425" marR="91425" marL="91425"/>
                </a:tc>
                <a:tc>
                  <a:txBody>
                    <a:bodyPr/>
                    <a:lstStyle/>
                    <a:p>
                      <a:pPr indent="0" lvl="0" marL="0" rtl="0" algn="l">
                        <a:spcBef>
                          <a:spcPts val="0"/>
                        </a:spcBef>
                        <a:spcAft>
                          <a:spcPts val="0"/>
                        </a:spcAft>
                        <a:buNone/>
                      </a:pPr>
                      <a:r>
                        <a:rPr lang="en" sz="1200"/>
                        <a:t>33</a:t>
                      </a:r>
                      <a:endParaRPr sz="1200"/>
                    </a:p>
                  </a:txBody>
                  <a:tcPr marT="91425" marB="91425" marR="91425" marL="91425"/>
                </a:tc>
              </a:tr>
            </a:tbl>
          </a:graphicData>
        </a:graphic>
      </p:graphicFrame>
      <p:sp>
        <p:nvSpPr>
          <p:cNvPr id="800" name="Google Shape;800;p99"/>
          <p:cNvSpPr/>
          <p:nvPr/>
        </p:nvSpPr>
        <p:spPr>
          <a:xfrm>
            <a:off x="1422511" y="2520925"/>
            <a:ext cx="348300" cy="663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9"/>
          <p:cNvSpPr txBox="1"/>
          <p:nvPr/>
        </p:nvSpPr>
        <p:spPr>
          <a:xfrm>
            <a:off x="352375" y="231025"/>
            <a:ext cx="11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t>SQL Query</a:t>
            </a:r>
            <a:endParaRPr b="1" u="sng"/>
          </a:p>
        </p:txBody>
      </p:sp>
      <p:sp>
        <p:nvSpPr>
          <p:cNvPr id="802" name="Google Shape;802;p99"/>
          <p:cNvSpPr txBox="1"/>
          <p:nvPr/>
        </p:nvSpPr>
        <p:spPr>
          <a:xfrm>
            <a:off x="5783800" y="231025"/>
            <a:ext cx="3168300" cy="631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u="sng"/>
              <a:t>JSON Document</a:t>
            </a:r>
            <a:r>
              <a:rPr b="1" lang="en"/>
              <a:t> </a:t>
            </a:r>
            <a:endParaRPr b="1"/>
          </a:p>
          <a:p>
            <a:pPr indent="0" lvl="0" marL="0" rtl="0" algn="l">
              <a:lnSpc>
                <a:spcPct val="150000"/>
              </a:lnSpc>
              <a:spcBef>
                <a:spcPts val="0"/>
              </a:spcBef>
              <a:spcAft>
                <a:spcPts val="0"/>
              </a:spcAft>
              <a:buNone/>
            </a:pPr>
            <a:r>
              <a:rPr b="1" lang="en" sz="800"/>
              <a:t>(from </a:t>
            </a:r>
            <a:r>
              <a:rPr b="1" i="1" lang="en" sz="800"/>
              <a:t>attr</a:t>
            </a:r>
            <a:r>
              <a:rPr b="1" lang="en" sz="800"/>
              <a:t> column of some other table)</a:t>
            </a:r>
            <a:endParaRPr b="1" sz="800"/>
          </a:p>
        </p:txBody>
      </p:sp>
      <p:graphicFrame>
        <p:nvGraphicFramePr>
          <p:cNvPr id="803" name="Google Shape;803;p99"/>
          <p:cNvGraphicFramePr/>
          <p:nvPr/>
        </p:nvGraphicFramePr>
        <p:xfrm>
          <a:off x="4038900" y="3464025"/>
          <a:ext cx="3000000" cy="3000000"/>
        </p:xfrm>
        <a:graphic>
          <a:graphicData uri="http://schemas.openxmlformats.org/drawingml/2006/table">
            <a:tbl>
              <a:tblPr>
                <a:noFill/>
                <a:tableStyleId>{F8BAD5D0-F3C1-4AC1-BEA8-875321DFDB80}</a:tableStyleId>
              </a:tblPr>
              <a:tblGrid>
                <a:gridCol w="1440550"/>
                <a:gridCol w="1440550"/>
                <a:gridCol w="1440550"/>
              </a:tblGrid>
              <a:tr h="334700">
                <a:tc>
                  <a:txBody>
                    <a:bodyPr/>
                    <a:lstStyle/>
                    <a:p>
                      <a:pPr indent="0" lvl="0" marL="0" rtl="0" algn="l">
                        <a:spcBef>
                          <a:spcPts val="0"/>
                        </a:spcBef>
                        <a:spcAft>
                          <a:spcPts val="0"/>
                        </a:spcAft>
                        <a:buNone/>
                      </a:pPr>
                      <a:r>
                        <a:rPr lang="en" sz="1200">
                          <a:solidFill>
                            <a:schemeClr val="lt1"/>
                          </a:solidFill>
                        </a:rPr>
                        <a:t>id</a:t>
                      </a:r>
                      <a:endParaRPr sz="1200">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 sz="1200">
                          <a:solidFill>
                            <a:schemeClr val="lt1"/>
                          </a:solidFill>
                        </a:rPr>
                        <a:t>description</a:t>
                      </a:r>
                      <a:endParaRPr sz="1200">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 sz="1200">
                          <a:solidFill>
                            <a:schemeClr val="lt1"/>
                          </a:solidFill>
                        </a:rPr>
                        <a:t>attr</a:t>
                      </a:r>
                      <a:endParaRPr sz="1200">
                        <a:solidFill>
                          <a:schemeClr val="lt1"/>
                        </a:solidFill>
                      </a:endParaRPr>
                    </a:p>
                  </a:txBody>
                  <a:tcPr marT="91425" marB="91425" marR="91425" marL="91425">
                    <a:solidFill>
                      <a:schemeClr val="dk2"/>
                    </a:solidFill>
                  </a:tcPr>
                </a:tc>
              </a:tr>
              <a:tr h="334700">
                <a:tc>
                  <a:txBody>
                    <a:bodyPr/>
                    <a:lstStyle/>
                    <a:p>
                      <a:pPr indent="0" lvl="0" marL="0" rtl="0" algn="l">
                        <a:spcBef>
                          <a:spcPts val="0"/>
                        </a:spcBef>
                        <a:spcAft>
                          <a:spcPts val="0"/>
                        </a:spcAft>
                        <a:buNone/>
                      </a:pPr>
                      <a:r>
                        <a:rPr lang="en" sz="1200"/>
                        <a:t>1</a:t>
                      </a:r>
                      <a:endParaRPr sz="1200"/>
                    </a:p>
                  </a:txBody>
                  <a:tcPr marT="91425" marB="91425" marR="91425" marL="91425"/>
                </a:tc>
                <a:tc>
                  <a:txBody>
                    <a:bodyPr/>
                    <a:lstStyle/>
                    <a:p>
                      <a:pPr indent="0" lvl="0" marL="0" rtl="0" algn="l">
                        <a:spcBef>
                          <a:spcPts val="0"/>
                        </a:spcBef>
                        <a:spcAft>
                          <a:spcPts val="0"/>
                        </a:spcAft>
                        <a:buNone/>
                      </a:pPr>
                      <a:r>
                        <a:rPr lang="en" sz="1200"/>
                        <a:t>JSON_DOC_1</a:t>
                      </a:r>
                      <a:endParaRPr sz="1200"/>
                    </a:p>
                  </a:txBody>
                  <a:tcPr marT="91425" marB="91425" marR="91425" marL="91425"/>
                </a:tc>
                <a:tc>
                  <a:txBody>
                    <a:bodyPr/>
                    <a:lstStyle/>
                    <a:p>
                      <a:pPr indent="0" lvl="0" marL="0" rtl="0" algn="l">
                        <a:spcBef>
                          <a:spcPts val="0"/>
                        </a:spcBef>
                        <a:spcAft>
                          <a:spcPts val="0"/>
                        </a:spcAft>
                        <a:buNone/>
                      </a:pPr>
                      <a:r>
                        <a:rPr lang="en" sz="1200"/>
                        <a:t>[ … ]</a:t>
                      </a:r>
                      <a:endParaRPr sz="1200"/>
                    </a:p>
                  </a:txBody>
                  <a:tcPr marT="91425" marB="91425" marR="91425" marL="91425"/>
                </a:tc>
              </a:tr>
              <a:tr h="334700">
                <a:tc>
                  <a:txBody>
                    <a:bodyPr/>
                    <a:lstStyle/>
                    <a:p>
                      <a:pPr indent="0" lvl="0" marL="0" rtl="0" algn="l">
                        <a:spcBef>
                          <a:spcPts val="0"/>
                        </a:spcBef>
                        <a:spcAft>
                          <a:spcPts val="0"/>
                        </a:spcAft>
                        <a:buNone/>
                      </a:pPr>
                      <a:r>
                        <a:rPr lang="en" sz="1200"/>
                        <a:t>2</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JSON_DOC_1</a:t>
                      </a:r>
                      <a:endParaRPr sz="1200"/>
                    </a:p>
                  </a:txBody>
                  <a:tcPr marT="91425" marB="91425" marR="91425" marL="91425"/>
                </a:tc>
                <a:tc>
                  <a:txBody>
                    <a:bodyPr/>
                    <a:lstStyle/>
                    <a:p>
                      <a:pPr indent="0" lvl="0" marL="0" rtl="0" algn="l">
                        <a:spcBef>
                          <a:spcPts val="0"/>
                        </a:spcBef>
                        <a:spcAft>
                          <a:spcPts val="0"/>
                        </a:spcAft>
                        <a:buNone/>
                      </a:pPr>
                      <a:r>
                        <a:rPr lang="en" sz="1200"/>
                        <a:t>[ … ]</a:t>
                      </a:r>
                      <a:endParaRPr sz="1200"/>
                    </a:p>
                  </a:txBody>
                  <a:tcPr marT="91425" marB="91425" marR="91425" marL="91425"/>
                </a:tc>
              </a:tr>
            </a:tbl>
          </a:graphicData>
        </a:graphic>
      </p:graphicFrame>
      <p:sp>
        <p:nvSpPr>
          <p:cNvPr id="804" name="Google Shape;804;p99"/>
          <p:cNvSpPr txBox="1"/>
          <p:nvPr/>
        </p:nvSpPr>
        <p:spPr>
          <a:xfrm>
            <a:off x="3971125" y="3016875"/>
            <a:ext cx="39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some_table</a:t>
            </a:r>
            <a:endParaRPr/>
          </a:p>
        </p:txBody>
      </p:sp>
      <p:sp>
        <p:nvSpPr>
          <p:cNvPr id="805" name="Google Shape;805;p99"/>
          <p:cNvSpPr/>
          <p:nvPr/>
        </p:nvSpPr>
        <p:spPr>
          <a:xfrm>
            <a:off x="8233675" y="1009725"/>
            <a:ext cx="126900" cy="1395900"/>
          </a:xfrm>
          <a:prstGeom prst="rightBrace">
            <a:avLst>
              <a:gd fmla="val 50000" name="adj1"/>
              <a:gd fmla="val 50000" name="adj2"/>
            </a:avLst>
          </a:prstGeom>
          <a:noFill/>
          <a:ln cap="flat" cmpd="sng" w="9525">
            <a:solidFill>
              <a:srgbClr val="2F9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 name="Google Shape;806;p99"/>
          <p:cNvCxnSpPr>
            <a:stCxn id="805" idx="1"/>
          </p:cNvCxnSpPr>
          <p:nvPr/>
        </p:nvCxnSpPr>
        <p:spPr>
          <a:xfrm>
            <a:off x="8360575" y="1707675"/>
            <a:ext cx="1800" cy="2331300"/>
          </a:xfrm>
          <a:prstGeom prst="bentConnector4">
            <a:avLst>
              <a:gd fmla="val 24950000" name="adj1"/>
              <a:gd fmla="val 100287" name="adj2"/>
            </a:avLst>
          </a:prstGeom>
          <a:noFill/>
          <a:ln cap="flat" cmpd="sng" w="9525">
            <a:solidFill>
              <a:srgbClr val="2F99A3"/>
            </a:solidFill>
            <a:prstDash val="solid"/>
            <a:round/>
            <a:headEnd len="med" w="med" type="none"/>
            <a:tailEnd len="med" w="med" type="triangle"/>
          </a:ln>
        </p:spPr>
      </p:cxnSp>
      <p:cxnSp>
        <p:nvCxnSpPr>
          <p:cNvPr id="807" name="Google Shape;807;p99"/>
          <p:cNvCxnSpPr/>
          <p:nvPr/>
        </p:nvCxnSpPr>
        <p:spPr>
          <a:xfrm rot="5400000">
            <a:off x="2697100" y="2195625"/>
            <a:ext cx="2798700" cy="942000"/>
          </a:xfrm>
          <a:prstGeom prst="bentConnector3">
            <a:avLst>
              <a:gd fmla="val 50000" name="adj1"/>
            </a:avLst>
          </a:prstGeom>
          <a:noFill/>
          <a:ln cap="flat" cmpd="sng" w="9525">
            <a:solidFill>
              <a:schemeClr val="accent5"/>
            </a:solidFill>
            <a:prstDash val="solid"/>
            <a:round/>
            <a:headEnd len="med" w="med" type="none"/>
            <a:tailEnd len="med" w="med" type="none"/>
          </a:ln>
        </p:spPr>
      </p:cxnSp>
      <p:cxnSp>
        <p:nvCxnSpPr>
          <p:cNvPr id="808" name="Google Shape;808;p99"/>
          <p:cNvCxnSpPr/>
          <p:nvPr/>
        </p:nvCxnSpPr>
        <p:spPr>
          <a:xfrm>
            <a:off x="3632300" y="4066000"/>
            <a:ext cx="318600" cy="0"/>
          </a:xfrm>
          <a:prstGeom prst="straightConnector1">
            <a:avLst/>
          </a:prstGeom>
          <a:noFill/>
          <a:ln cap="flat" cmpd="sng" w="9525">
            <a:solidFill>
              <a:schemeClr val="accent5"/>
            </a:solidFill>
            <a:prstDash val="solid"/>
            <a:round/>
            <a:headEnd len="med" w="med" type="none"/>
            <a:tailEnd len="med" w="med" type="triangle"/>
          </a:ln>
        </p:spPr>
      </p:cxnSp>
      <p:cxnSp>
        <p:nvCxnSpPr>
          <p:cNvPr id="809" name="Google Shape;809;p99"/>
          <p:cNvCxnSpPr/>
          <p:nvPr/>
        </p:nvCxnSpPr>
        <p:spPr>
          <a:xfrm>
            <a:off x="4364175" y="1267250"/>
            <a:ext cx="210000" cy="0"/>
          </a:xfrm>
          <a:prstGeom prst="straightConnector1">
            <a:avLst/>
          </a:prstGeom>
          <a:noFill/>
          <a:ln cap="flat" cmpd="sng" w="9525">
            <a:solidFill>
              <a:schemeClr val="accent5"/>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2"/>
          <p:cNvSpPr txBox="1"/>
          <p:nvPr/>
        </p:nvSpPr>
        <p:spPr>
          <a:xfrm>
            <a:off x="558720" y="565560"/>
            <a:ext cx="78084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Procedural Language for SQL (PL/SQL)</a:t>
            </a:r>
            <a:endParaRPr b="0" i="0" sz="2800" u="none" cap="none" strike="noStrike">
              <a:solidFill>
                <a:srgbClr val="000000"/>
              </a:solidFill>
              <a:latin typeface="Arial"/>
              <a:ea typeface="Arial"/>
              <a:cs typeface="Arial"/>
              <a:sym typeface="Arial"/>
            </a:endParaRPr>
          </a:p>
        </p:txBody>
      </p:sp>
      <p:sp>
        <p:nvSpPr>
          <p:cNvPr id="377" name="Google Shape;377;p62"/>
          <p:cNvSpPr txBox="1"/>
          <p:nvPr/>
        </p:nvSpPr>
        <p:spPr>
          <a:xfrm>
            <a:off x="558720" y="1379455"/>
            <a:ext cx="7808400" cy="2872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75000"/>
              </a:lnSpc>
              <a:spcBef>
                <a:spcPts val="0"/>
              </a:spcBef>
              <a:spcAft>
                <a:spcPts val="0"/>
              </a:spcAft>
              <a:buClr>
                <a:srgbClr val="424F62"/>
              </a:buClr>
              <a:buSzPts val="1600"/>
              <a:buFont typeface="Arial"/>
              <a:buChar char="●"/>
            </a:pPr>
            <a:r>
              <a:rPr lang="en" sz="1600">
                <a:solidFill>
                  <a:srgbClr val="424F62"/>
                </a:solidFill>
              </a:rPr>
              <a:t>Implements the SQL/PSM (Persistent Stored Modules) standard </a:t>
            </a:r>
            <a:endParaRPr sz="1600">
              <a:solidFill>
                <a:srgbClr val="424F62"/>
              </a:solidFill>
            </a:endParaRPr>
          </a:p>
          <a:p>
            <a:pPr indent="-330200" lvl="0" marL="457200" marR="0" rtl="0" algn="l">
              <a:lnSpc>
                <a:spcPct val="175000"/>
              </a:lnSpc>
              <a:spcBef>
                <a:spcPts val="0"/>
              </a:spcBef>
              <a:spcAft>
                <a:spcPts val="0"/>
              </a:spcAft>
              <a:buClr>
                <a:srgbClr val="424F62"/>
              </a:buClr>
              <a:buSzPts val="1600"/>
              <a:buFont typeface="Arial"/>
              <a:buChar char="●"/>
            </a:pPr>
            <a:r>
              <a:rPr b="0" i="0" lang="en" sz="1600" u="none" cap="none" strike="noStrike">
                <a:solidFill>
                  <a:srgbClr val="424F62"/>
                </a:solidFill>
                <a:latin typeface="Arial"/>
                <a:ea typeface="Arial"/>
                <a:cs typeface="Arial"/>
                <a:sym typeface="Arial"/>
              </a:rPr>
              <a:t>PL/SQL is </a:t>
            </a:r>
            <a:r>
              <a:rPr lang="en" sz="1600">
                <a:solidFill>
                  <a:srgbClr val="424F62"/>
                </a:solidFill>
              </a:rPr>
              <a:t>p</a:t>
            </a:r>
            <a:r>
              <a:rPr b="0" lang="en" sz="1600" u="none" cap="none" strike="noStrike">
                <a:solidFill>
                  <a:srgbClr val="424F62"/>
                </a:solidFill>
                <a:latin typeface="Arial"/>
                <a:ea typeface="Arial"/>
                <a:cs typeface="Arial"/>
                <a:sym typeface="Arial"/>
              </a:rPr>
              <a:t>rocedural</a:t>
            </a:r>
            <a:r>
              <a:rPr b="0" i="0" lang="en" sz="1600" u="none" cap="none" strike="noStrike">
                <a:solidFill>
                  <a:srgbClr val="424F62"/>
                </a:solidFill>
                <a:latin typeface="Arial"/>
                <a:ea typeface="Arial"/>
                <a:cs typeface="Arial"/>
                <a:sym typeface="Arial"/>
              </a:rPr>
              <a:t> </a:t>
            </a:r>
            <a:r>
              <a:rPr lang="en" sz="1600">
                <a:solidFill>
                  <a:srgbClr val="424F62"/>
                </a:solidFill>
              </a:rPr>
              <a:t>l</a:t>
            </a:r>
            <a:r>
              <a:rPr b="0" i="0" lang="en" sz="1600" u="none" cap="none" strike="noStrike">
                <a:solidFill>
                  <a:srgbClr val="424F62"/>
                </a:solidFill>
                <a:latin typeface="Arial"/>
                <a:ea typeface="Arial"/>
                <a:cs typeface="Arial"/>
                <a:sym typeface="Arial"/>
              </a:rPr>
              <a:t>anguage for SQL</a:t>
            </a:r>
            <a:endParaRPr b="0" i="0" sz="1600" u="none" cap="none" strike="noStrike">
              <a:solidFill>
                <a:srgbClr val="424F62"/>
              </a:solidFill>
              <a:latin typeface="Arial"/>
              <a:ea typeface="Arial"/>
              <a:cs typeface="Arial"/>
              <a:sym typeface="Arial"/>
            </a:endParaRPr>
          </a:p>
          <a:p>
            <a:pPr indent="-330200" lvl="0" marL="457200" marR="0" rtl="0" algn="l">
              <a:lnSpc>
                <a:spcPct val="175000"/>
              </a:lnSpc>
              <a:spcBef>
                <a:spcPts val="0"/>
              </a:spcBef>
              <a:spcAft>
                <a:spcPts val="0"/>
              </a:spcAft>
              <a:buClr>
                <a:srgbClr val="424F62"/>
              </a:buClr>
              <a:buSzPts val="1600"/>
              <a:buChar char="●"/>
            </a:pPr>
            <a:r>
              <a:rPr lang="en" sz="1600">
                <a:solidFill>
                  <a:srgbClr val="424F62"/>
                </a:solidFill>
              </a:rPr>
              <a:t>PL/SQL is tightly integrated </a:t>
            </a:r>
            <a:r>
              <a:rPr i="1" lang="en" sz="1600">
                <a:solidFill>
                  <a:srgbClr val="424F62"/>
                </a:solidFill>
              </a:rPr>
              <a:t>with</a:t>
            </a:r>
            <a:r>
              <a:rPr lang="en" sz="1600">
                <a:solidFill>
                  <a:srgbClr val="424F62"/>
                </a:solidFill>
              </a:rPr>
              <a:t> SQL</a:t>
            </a:r>
            <a:endParaRPr sz="1600">
              <a:solidFill>
                <a:srgbClr val="424F62"/>
              </a:solidFill>
            </a:endParaRPr>
          </a:p>
          <a:p>
            <a:pPr indent="-330200" lvl="0" marL="457200" marR="0" rtl="0" algn="l">
              <a:lnSpc>
                <a:spcPct val="175000"/>
              </a:lnSpc>
              <a:spcBef>
                <a:spcPts val="0"/>
              </a:spcBef>
              <a:spcAft>
                <a:spcPts val="0"/>
              </a:spcAft>
              <a:buClr>
                <a:srgbClr val="424F62"/>
              </a:buClr>
              <a:buSzPts val="1600"/>
              <a:buChar char="●"/>
            </a:pPr>
            <a:r>
              <a:rPr lang="en" sz="1600">
                <a:solidFill>
                  <a:srgbClr val="424F62"/>
                </a:solidFill>
              </a:rPr>
              <a:t>PL/SQL is an extension for SQL</a:t>
            </a:r>
            <a:endParaRPr sz="1600">
              <a:solidFill>
                <a:srgbClr val="424F62"/>
              </a:solidFill>
            </a:endParaRPr>
          </a:p>
          <a:p>
            <a:pPr indent="-330200" lvl="0" marL="457200" marR="0" rtl="0" algn="l">
              <a:lnSpc>
                <a:spcPct val="175000"/>
              </a:lnSpc>
              <a:spcBef>
                <a:spcPts val="0"/>
              </a:spcBef>
              <a:spcAft>
                <a:spcPts val="0"/>
              </a:spcAft>
              <a:buClr>
                <a:srgbClr val="424F62"/>
              </a:buClr>
              <a:buSzPts val="1600"/>
              <a:buChar char="●"/>
            </a:pPr>
            <a:r>
              <a:rPr b="0" i="0" lang="en" sz="1600" u="none" cap="none" strike="noStrike">
                <a:solidFill>
                  <a:srgbClr val="424F62"/>
                </a:solidFill>
                <a:latin typeface="Arial"/>
                <a:ea typeface="Arial"/>
                <a:cs typeface="Arial"/>
                <a:sym typeface="Arial"/>
              </a:rPr>
              <a:t>Code for PL/SQL </a:t>
            </a:r>
            <a:r>
              <a:rPr lang="en" sz="1600">
                <a:solidFill>
                  <a:srgbClr val="424F62"/>
                </a:solidFill>
              </a:rPr>
              <a:t>can reside</a:t>
            </a:r>
            <a:r>
              <a:rPr b="0" i="0" lang="en" sz="1600" u="none" cap="none" strike="noStrike">
                <a:solidFill>
                  <a:srgbClr val="424F62"/>
                </a:solidFill>
                <a:latin typeface="Arial"/>
                <a:ea typeface="Arial"/>
                <a:cs typeface="Arial"/>
                <a:sym typeface="Arial"/>
              </a:rPr>
              <a:t> in the </a:t>
            </a:r>
            <a:r>
              <a:rPr lang="en" sz="1600">
                <a:solidFill>
                  <a:srgbClr val="424F62"/>
                </a:solidFill>
              </a:rPr>
              <a:t>d</a:t>
            </a:r>
            <a:r>
              <a:rPr b="0" i="0" lang="en" sz="1600" u="none" cap="none" strike="noStrike">
                <a:solidFill>
                  <a:srgbClr val="424F62"/>
                </a:solidFill>
                <a:latin typeface="Arial"/>
                <a:ea typeface="Arial"/>
                <a:cs typeface="Arial"/>
                <a:sym typeface="Arial"/>
              </a:rPr>
              <a:t>atabase</a:t>
            </a:r>
            <a:endParaRPr b="0" i="0" sz="1600" u="none" cap="none" strike="noStrike">
              <a:solidFill>
                <a:srgbClr val="000000"/>
              </a:solidFill>
              <a:latin typeface="Arial"/>
              <a:ea typeface="Arial"/>
              <a:cs typeface="Arial"/>
              <a:sym typeface="Arial"/>
            </a:endParaRPr>
          </a:p>
          <a:p>
            <a:pPr indent="-330200" lvl="0" marL="457200" marR="0" rtl="0" algn="l">
              <a:lnSpc>
                <a:spcPct val="175000"/>
              </a:lnSpc>
              <a:spcBef>
                <a:spcPts val="0"/>
              </a:spcBef>
              <a:spcAft>
                <a:spcPts val="0"/>
              </a:spcAft>
              <a:buClr>
                <a:srgbClr val="424F62"/>
              </a:buClr>
              <a:buSzPts val="1600"/>
              <a:buChar char="●"/>
            </a:pPr>
            <a:r>
              <a:rPr b="0" i="0" lang="en" sz="1600" u="none" cap="none" strike="noStrike">
                <a:solidFill>
                  <a:srgbClr val="424F62"/>
                </a:solidFill>
                <a:latin typeface="Arial"/>
                <a:ea typeface="Arial"/>
                <a:cs typeface="Arial"/>
                <a:sym typeface="Arial"/>
              </a:rPr>
              <a:t>Code is executed in the </a:t>
            </a:r>
            <a:r>
              <a:rPr lang="en" sz="1600">
                <a:solidFill>
                  <a:srgbClr val="424F62"/>
                </a:solidFill>
              </a:rPr>
              <a:t>d</a:t>
            </a:r>
            <a:r>
              <a:rPr b="0" i="0" lang="en" sz="1600" u="none" cap="none" strike="noStrike">
                <a:solidFill>
                  <a:srgbClr val="424F62"/>
                </a:solidFill>
                <a:latin typeface="Arial"/>
                <a:ea typeface="Arial"/>
                <a:cs typeface="Arial"/>
                <a:sym typeface="Arial"/>
              </a:rPr>
              <a:t>atabase</a:t>
            </a:r>
            <a:endParaRPr b="0" i="0" sz="1600" u="none" cap="none" strike="noStrike">
              <a:solidFill>
                <a:srgbClr val="000000"/>
              </a:solidFill>
              <a:latin typeface="Arial"/>
              <a:ea typeface="Arial"/>
              <a:cs typeface="Arial"/>
              <a:sym typeface="Arial"/>
            </a:endParaRPr>
          </a:p>
          <a:p>
            <a:pPr indent="0" lvl="0" marL="914400" marR="0" rtl="0" algn="l">
              <a:lnSpc>
                <a:spcPct val="175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3"/>
          <p:cNvSpPr/>
          <p:nvPr/>
        </p:nvSpPr>
        <p:spPr>
          <a:xfrm>
            <a:off x="3413075" y="1489225"/>
            <a:ext cx="4818000" cy="26511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3"/>
          <p:cNvSpPr txBox="1"/>
          <p:nvPr>
            <p:ph idx="4294967295" type="title"/>
          </p:nvPr>
        </p:nvSpPr>
        <p:spPr>
          <a:xfrm>
            <a:off x="558620" y="565475"/>
            <a:ext cx="780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
            </a:r>
            <a:r>
              <a:rPr lang="en"/>
              <a:t>SQL Execution</a:t>
            </a:r>
            <a:endParaRPr/>
          </a:p>
        </p:txBody>
      </p:sp>
      <p:sp>
        <p:nvSpPr>
          <p:cNvPr id="384" name="Google Shape;384;p63"/>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85" name="Google Shape;385;p63"/>
          <p:cNvSpPr txBox="1"/>
          <p:nvPr/>
        </p:nvSpPr>
        <p:spPr>
          <a:xfrm>
            <a:off x="274300" y="4785550"/>
            <a:ext cx="10113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rPr>
              <a:t>@mariadb</a:t>
            </a:r>
            <a:endParaRPr sz="800">
              <a:solidFill>
                <a:srgbClr val="434343"/>
              </a:solidFill>
            </a:endParaRPr>
          </a:p>
        </p:txBody>
      </p:sp>
      <p:pic>
        <p:nvPicPr>
          <p:cNvPr id="386" name="Google Shape;386;p63"/>
          <p:cNvPicPr preferRelativeResize="0"/>
          <p:nvPr/>
        </p:nvPicPr>
        <p:blipFill>
          <a:blip r:embed="rId3">
            <a:alphaModFix/>
          </a:blip>
          <a:stretch>
            <a:fillRect/>
          </a:stretch>
        </p:blipFill>
        <p:spPr>
          <a:xfrm>
            <a:off x="146015" y="4855600"/>
            <a:ext cx="198934" cy="163500"/>
          </a:xfrm>
          <a:prstGeom prst="rect">
            <a:avLst/>
          </a:prstGeom>
          <a:noFill/>
          <a:ln>
            <a:noFill/>
          </a:ln>
        </p:spPr>
      </p:pic>
      <p:sp>
        <p:nvSpPr>
          <p:cNvPr id="387" name="Google Shape;387;p63"/>
          <p:cNvSpPr/>
          <p:nvPr/>
        </p:nvSpPr>
        <p:spPr>
          <a:xfrm>
            <a:off x="4032700" y="2231272"/>
            <a:ext cx="1788900" cy="11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000"/>
              <a:t>PL/SQL &amp; SQL</a:t>
            </a:r>
            <a:endParaRPr sz="1000"/>
          </a:p>
        </p:txBody>
      </p:sp>
      <p:sp>
        <p:nvSpPr>
          <p:cNvPr id="388" name="Google Shape;388;p63"/>
          <p:cNvSpPr/>
          <p:nvPr/>
        </p:nvSpPr>
        <p:spPr>
          <a:xfrm>
            <a:off x="6521725" y="1730424"/>
            <a:ext cx="1431600" cy="2168700"/>
          </a:xfrm>
          <a:prstGeom prst="can">
            <a:avLst>
              <a:gd fmla="val 25000" name="adj"/>
            </a:avLst>
          </a:prstGeom>
          <a:solidFill>
            <a:srgbClr val="96DDC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Database</a:t>
            </a:r>
            <a:endParaRPr b="1">
              <a:solidFill>
                <a:srgbClr val="FFFFFF"/>
              </a:solidFill>
            </a:endParaRPr>
          </a:p>
        </p:txBody>
      </p:sp>
      <p:cxnSp>
        <p:nvCxnSpPr>
          <p:cNvPr id="389" name="Google Shape;389;p63"/>
          <p:cNvCxnSpPr>
            <a:stCxn id="387" idx="3"/>
            <a:endCxn id="388" idx="2"/>
          </p:cNvCxnSpPr>
          <p:nvPr/>
        </p:nvCxnSpPr>
        <p:spPr>
          <a:xfrm>
            <a:off x="5821600" y="2814772"/>
            <a:ext cx="700200" cy="0"/>
          </a:xfrm>
          <a:prstGeom prst="straightConnector1">
            <a:avLst/>
          </a:prstGeom>
          <a:noFill/>
          <a:ln cap="flat" cmpd="sng" w="9525">
            <a:solidFill>
              <a:schemeClr val="dk2"/>
            </a:solidFill>
            <a:prstDash val="solid"/>
            <a:round/>
            <a:headEnd len="med" w="med" type="none"/>
            <a:tailEnd len="med" w="med" type="triangle"/>
          </a:ln>
        </p:spPr>
      </p:cxnSp>
      <p:sp>
        <p:nvSpPr>
          <p:cNvPr id="390" name="Google Shape;390;p63"/>
          <p:cNvSpPr/>
          <p:nvPr/>
        </p:nvSpPr>
        <p:spPr>
          <a:xfrm>
            <a:off x="1063525" y="2366200"/>
            <a:ext cx="1103400" cy="944700"/>
          </a:xfrm>
          <a:prstGeom prst="rect">
            <a:avLst/>
          </a:prstGeom>
          <a:solidFill>
            <a:srgbClr val="0E64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PL/SQL Block</a:t>
            </a:r>
            <a:endParaRPr>
              <a:solidFill>
                <a:srgbClr val="FFFFFF"/>
              </a:solidFill>
            </a:endParaRPr>
          </a:p>
        </p:txBody>
      </p:sp>
      <p:sp>
        <p:nvSpPr>
          <p:cNvPr id="391" name="Google Shape;391;p63"/>
          <p:cNvSpPr txBox="1"/>
          <p:nvPr/>
        </p:nvSpPr>
        <p:spPr>
          <a:xfrm>
            <a:off x="3357575" y="1595450"/>
            <a:ext cx="48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392" name="Google Shape;392;p63"/>
          <p:cNvCxnSpPr>
            <a:stCxn id="390" idx="3"/>
            <a:endCxn id="387" idx="1"/>
          </p:cNvCxnSpPr>
          <p:nvPr/>
        </p:nvCxnSpPr>
        <p:spPr>
          <a:xfrm flipH="1" rot="10800000">
            <a:off x="2166925" y="2814850"/>
            <a:ext cx="1865700" cy="23700"/>
          </a:xfrm>
          <a:prstGeom prst="straightConnector1">
            <a:avLst/>
          </a:prstGeom>
          <a:noFill/>
          <a:ln cap="flat" cmpd="sng" w="9525">
            <a:solidFill>
              <a:schemeClr val="dk2"/>
            </a:solidFill>
            <a:prstDash val="solid"/>
            <a:round/>
            <a:headEnd len="med" w="med" type="none"/>
            <a:tailEnd len="med" w="med" type="triangle"/>
          </a:ln>
        </p:spPr>
      </p:cxnSp>
      <p:sp>
        <p:nvSpPr>
          <p:cNvPr id="393" name="Google Shape;393;p63"/>
          <p:cNvSpPr txBox="1"/>
          <p:nvPr/>
        </p:nvSpPr>
        <p:spPr>
          <a:xfrm>
            <a:off x="3357575" y="1166713"/>
            <a:ext cx="7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DBMS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4"/>
          <p:cNvSpPr txBox="1"/>
          <p:nvPr>
            <p:ph idx="4294967295" type="title"/>
          </p:nvPr>
        </p:nvSpPr>
        <p:spPr>
          <a:xfrm>
            <a:off x="558622" y="565475"/>
            <a:ext cx="290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PL/SQL Block</a:t>
            </a:r>
            <a:endParaRPr/>
          </a:p>
        </p:txBody>
      </p:sp>
      <p:sp>
        <p:nvSpPr>
          <p:cNvPr id="399" name="Google Shape;399;p64"/>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00" name="Google Shape;400;p64"/>
          <p:cNvSpPr txBox="1"/>
          <p:nvPr/>
        </p:nvSpPr>
        <p:spPr>
          <a:xfrm>
            <a:off x="274300" y="4785550"/>
            <a:ext cx="10113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rPr>
              <a:t>@mariadb</a:t>
            </a:r>
            <a:endParaRPr sz="800">
              <a:solidFill>
                <a:srgbClr val="434343"/>
              </a:solidFill>
            </a:endParaRPr>
          </a:p>
        </p:txBody>
      </p:sp>
      <p:pic>
        <p:nvPicPr>
          <p:cNvPr id="401" name="Google Shape;401;p64"/>
          <p:cNvPicPr preferRelativeResize="0"/>
          <p:nvPr/>
        </p:nvPicPr>
        <p:blipFill>
          <a:blip r:embed="rId3">
            <a:alphaModFix/>
          </a:blip>
          <a:stretch>
            <a:fillRect/>
          </a:stretch>
        </p:blipFill>
        <p:spPr>
          <a:xfrm>
            <a:off x="146015" y="4855600"/>
            <a:ext cx="198934" cy="163500"/>
          </a:xfrm>
          <a:prstGeom prst="rect">
            <a:avLst/>
          </a:prstGeom>
          <a:noFill/>
          <a:ln>
            <a:noFill/>
          </a:ln>
        </p:spPr>
      </p:pic>
      <p:sp>
        <p:nvSpPr>
          <p:cNvPr id="402" name="Google Shape;402;p64"/>
          <p:cNvSpPr/>
          <p:nvPr/>
        </p:nvSpPr>
        <p:spPr>
          <a:xfrm>
            <a:off x="711550" y="1538300"/>
            <a:ext cx="2602200" cy="2717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4"/>
          <p:cNvSpPr/>
          <p:nvPr/>
        </p:nvSpPr>
        <p:spPr>
          <a:xfrm>
            <a:off x="859302" y="1698050"/>
            <a:ext cx="2291700" cy="444900"/>
          </a:xfrm>
          <a:prstGeom prst="roundRect">
            <a:avLst>
              <a:gd fmla="val 16667" name="adj"/>
            </a:avLst>
          </a:prstGeom>
          <a:solidFill>
            <a:srgbClr val="2F99A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DECLARE</a:t>
            </a:r>
            <a:endParaRPr sz="800">
              <a:solidFill>
                <a:srgbClr val="FFFFFF"/>
              </a:solidFill>
            </a:endParaRPr>
          </a:p>
        </p:txBody>
      </p:sp>
      <p:sp>
        <p:nvSpPr>
          <p:cNvPr id="404" name="Google Shape;404;p64"/>
          <p:cNvSpPr/>
          <p:nvPr/>
        </p:nvSpPr>
        <p:spPr>
          <a:xfrm>
            <a:off x="859302" y="2341350"/>
            <a:ext cx="2291700" cy="444900"/>
          </a:xfrm>
          <a:prstGeom prst="roundRect">
            <a:avLst>
              <a:gd fmla="val 16667" name="adj"/>
            </a:avLst>
          </a:prstGeom>
          <a:solidFill>
            <a:srgbClr val="0E64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BEGIN</a:t>
            </a:r>
            <a:endParaRPr sz="800">
              <a:solidFill>
                <a:srgbClr val="FFFFFF"/>
              </a:solidFill>
            </a:endParaRPr>
          </a:p>
        </p:txBody>
      </p:sp>
      <p:sp>
        <p:nvSpPr>
          <p:cNvPr id="405" name="Google Shape;405;p64"/>
          <p:cNvSpPr/>
          <p:nvPr/>
        </p:nvSpPr>
        <p:spPr>
          <a:xfrm>
            <a:off x="859299" y="2984650"/>
            <a:ext cx="2291700" cy="444900"/>
          </a:xfrm>
          <a:prstGeom prst="roundRect">
            <a:avLst>
              <a:gd fmla="val 16667" name="adj"/>
            </a:avLst>
          </a:prstGeom>
          <a:solidFill>
            <a:srgbClr val="96DDC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EXCEPTION</a:t>
            </a:r>
            <a:endParaRPr sz="800">
              <a:solidFill>
                <a:srgbClr val="FFFFFF"/>
              </a:solidFill>
            </a:endParaRPr>
          </a:p>
        </p:txBody>
      </p:sp>
      <p:sp>
        <p:nvSpPr>
          <p:cNvPr id="406" name="Google Shape;406;p64"/>
          <p:cNvSpPr/>
          <p:nvPr/>
        </p:nvSpPr>
        <p:spPr>
          <a:xfrm>
            <a:off x="859299" y="3627925"/>
            <a:ext cx="2291700" cy="444900"/>
          </a:xfrm>
          <a:prstGeom prst="roundRect">
            <a:avLst>
              <a:gd fmla="val 16667" name="adj"/>
            </a:avLst>
          </a:prstGeom>
          <a:solidFill>
            <a:srgbClr val="ABC7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END</a:t>
            </a:r>
            <a:endParaRPr sz="800">
              <a:solidFill>
                <a:srgbClr val="FFFFFF"/>
              </a:solidFill>
            </a:endParaRPr>
          </a:p>
        </p:txBody>
      </p:sp>
      <p:sp>
        <p:nvSpPr>
          <p:cNvPr id="407" name="Google Shape;407;p64"/>
          <p:cNvSpPr txBox="1"/>
          <p:nvPr/>
        </p:nvSpPr>
        <p:spPr>
          <a:xfrm>
            <a:off x="3808500" y="1597250"/>
            <a:ext cx="39033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Courier New"/>
                <a:ea typeface="Courier New"/>
                <a:cs typeface="Courier New"/>
                <a:sym typeface="Courier New"/>
              </a:rPr>
              <a:t>[</a:t>
            </a:r>
            <a:r>
              <a:rPr lang="en" sz="1200">
                <a:solidFill>
                  <a:srgbClr val="0000FF"/>
                </a:solidFill>
                <a:latin typeface="Courier New"/>
                <a:ea typeface="Courier New"/>
                <a:cs typeface="Courier New"/>
                <a:sym typeface="Courier New"/>
              </a:rPr>
              <a:t>DECLARE</a:t>
            </a: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lnSpc>
                <a:spcPct val="150000"/>
              </a:lnSpc>
              <a:spcBef>
                <a:spcPts val="0"/>
              </a:spcBef>
              <a:spcAft>
                <a:spcPts val="0"/>
              </a:spcAft>
              <a:buNone/>
            </a:pPr>
            <a:r>
              <a:rPr lang="en" sz="1200">
                <a:latin typeface="Courier New"/>
                <a:ea typeface="Courier New"/>
                <a:cs typeface="Courier New"/>
                <a:sym typeface="Courier New"/>
              </a:rPr>
              <a:t>	Variable </a:t>
            </a:r>
            <a:r>
              <a:rPr lang="en" sz="1200">
                <a:latin typeface="Courier New"/>
                <a:ea typeface="Courier New"/>
                <a:cs typeface="Courier New"/>
                <a:sym typeface="Courier New"/>
              </a:rPr>
              <a:t>declaration(s)</a:t>
            </a:r>
            <a:endParaRPr sz="1200">
              <a:latin typeface="Courier New"/>
              <a:ea typeface="Courier New"/>
              <a:cs typeface="Courier New"/>
              <a:sym typeface="Courier New"/>
            </a:endParaRPr>
          </a:p>
        </p:txBody>
      </p:sp>
      <p:sp>
        <p:nvSpPr>
          <p:cNvPr id="408" name="Google Shape;408;p64"/>
          <p:cNvSpPr txBox="1"/>
          <p:nvPr/>
        </p:nvSpPr>
        <p:spPr>
          <a:xfrm>
            <a:off x="3808500" y="2240550"/>
            <a:ext cx="39033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00FF"/>
                </a:solidFill>
                <a:latin typeface="Courier New"/>
                <a:ea typeface="Courier New"/>
                <a:cs typeface="Courier New"/>
                <a:sym typeface="Courier New"/>
              </a:rPr>
              <a:t>BEGIN</a:t>
            </a:r>
            <a:endParaRPr sz="1200">
              <a:latin typeface="Courier New"/>
              <a:ea typeface="Courier New"/>
              <a:cs typeface="Courier New"/>
              <a:sym typeface="Courier New"/>
            </a:endParaRPr>
          </a:p>
          <a:p>
            <a:pPr indent="0" lvl="0" marL="0" rtl="0" algn="l">
              <a:lnSpc>
                <a:spcPct val="150000"/>
              </a:lnSpc>
              <a:spcBef>
                <a:spcPts val="0"/>
              </a:spcBef>
              <a:spcAft>
                <a:spcPts val="0"/>
              </a:spcAft>
              <a:buNone/>
            </a:pPr>
            <a:r>
              <a:rPr lang="en" sz="1200">
                <a:latin typeface="Courier New"/>
                <a:ea typeface="Courier New"/>
                <a:cs typeface="Courier New"/>
                <a:sym typeface="Courier New"/>
              </a:rPr>
              <a:t>	Statement execution</a:t>
            </a:r>
            <a:endParaRPr sz="1200">
              <a:latin typeface="Courier New"/>
              <a:ea typeface="Courier New"/>
              <a:cs typeface="Courier New"/>
              <a:sym typeface="Courier New"/>
            </a:endParaRPr>
          </a:p>
        </p:txBody>
      </p:sp>
      <p:sp>
        <p:nvSpPr>
          <p:cNvPr id="409" name="Google Shape;409;p64"/>
          <p:cNvSpPr txBox="1"/>
          <p:nvPr/>
        </p:nvSpPr>
        <p:spPr>
          <a:xfrm>
            <a:off x="3808500" y="2883850"/>
            <a:ext cx="39033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Courier New"/>
                <a:ea typeface="Courier New"/>
                <a:cs typeface="Courier New"/>
                <a:sym typeface="Courier New"/>
              </a:rPr>
              <a:t>[</a:t>
            </a:r>
            <a:r>
              <a:rPr lang="en" sz="1200">
                <a:solidFill>
                  <a:srgbClr val="0000FF"/>
                </a:solidFill>
                <a:latin typeface="Courier New"/>
                <a:ea typeface="Courier New"/>
                <a:cs typeface="Courier New"/>
                <a:sym typeface="Courier New"/>
              </a:rPr>
              <a:t>EXCEPTION</a:t>
            </a: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lnSpc>
                <a:spcPct val="150000"/>
              </a:lnSpc>
              <a:spcBef>
                <a:spcPts val="0"/>
              </a:spcBef>
              <a:spcAft>
                <a:spcPts val="0"/>
              </a:spcAft>
              <a:buNone/>
            </a:pPr>
            <a:r>
              <a:rPr lang="en" sz="1200">
                <a:latin typeface="Courier New"/>
                <a:ea typeface="Courier New"/>
                <a:cs typeface="Courier New"/>
                <a:sym typeface="Courier New"/>
              </a:rPr>
              <a:t>	Handle exception</a:t>
            </a:r>
            <a:endParaRPr sz="1200">
              <a:latin typeface="Courier New"/>
              <a:ea typeface="Courier New"/>
              <a:cs typeface="Courier New"/>
              <a:sym typeface="Courier New"/>
            </a:endParaRPr>
          </a:p>
        </p:txBody>
      </p:sp>
      <p:sp>
        <p:nvSpPr>
          <p:cNvPr id="410" name="Google Shape;410;p64"/>
          <p:cNvSpPr txBox="1"/>
          <p:nvPr/>
        </p:nvSpPr>
        <p:spPr>
          <a:xfrm>
            <a:off x="3808500" y="3527125"/>
            <a:ext cx="39033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00FF"/>
                </a:solidFill>
                <a:latin typeface="Courier New"/>
                <a:ea typeface="Courier New"/>
                <a:cs typeface="Courier New"/>
                <a:sym typeface="Courier New"/>
              </a:rPr>
              <a:t>END</a:t>
            </a:r>
            <a:endParaRPr sz="1200">
              <a:latin typeface="Courier New"/>
              <a:ea typeface="Courier New"/>
              <a:cs typeface="Courier New"/>
              <a:sym typeface="Courier New"/>
            </a:endParaRPr>
          </a:p>
          <a:p>
            <a:pPr indent="0" lvl="0" marL="0" rtl="0" algn="l">
              <a:lnSpc>
                <a:spcPct val="150000"/>
              </a:lnSpc>
              <a:spcBef>
                <a:spcPts val="0"/>
              </a:spcBef>
              <a:spcAft>
                <a:spcPts val="0"/>
              </a:spcAft>
              <a:buNone/>
            </a:pPr>
            <a:r>
              <a:rPr lang="en" sz="1200">
                <a:latin typeface="Courier New"/>
                <a:ea typeface="Courier New"/>
                <a:cs typeface="Courier New"/>
                <a:sym typeface="Courier New"/>
              </a:rPr>
              <a:t>	</a:t>
            </a:r>
            <a:endParaRPr sz="1200">
              <a:latin typeface="Courier New"/>
              <a:ea typeface="Courier New"/>
              <a:cs typeface="Courier New"/>
              <a:sym typeface="Courier New"/>
            </a:endParaRPr>
          </a:p>
        </p:txBody>
      </p:sp>
      <p:cxnSp>
        <p:nvCxnSpPr>
          <p:cNvPr id="411" name="Google Shape;411;p64"/>
          <p:cNvCxnSpPr/>
          <p:nvPr/>
        </p:nvCxnSpPr>
        <p:spPr>
          <a:xfrm flipH="1" rot="10800000">
            <a:off x="4983600" y="3064675"/>
            <a:ext cx="2132100" cy="9000"/>
          </a:xfrm>
          <a:prstGeom prst="straightConnector1">
            <a:avLst/>
          </a:prstGeom>
          <a:noFill/>
          <a:ln cap="flat" cmpd="sng" w="9525">
            <a:solidFill>
              <a:schemeClr val="dk2"/>
            </a:solidFill>
            <a:prstDash val="solid"/>
            <a:round/>
            <a:headEnd len="med" w="med" type="triangle"/>
            <a:tailEnd len="med" w="med" type="none"/>
          </a:ln>
        </p:spPr>
      </p:cxnSp>
      <p:cxnSp>
        <p:nvCxnSpPr>
          <p:cNvPr id="412" name="Google Shape;412;p64"/>
          <p:cNvCxnSpPr/>
          <p:nvPr/>
        </p:nvCxnSpPr>
        <p:spPr>
          <a:xfrm flipH="1" rot="10800000">
            <a:off x="4833950" y="1785450"/>
            <a:ext cx="2237400" cy="1500"/>
          </a:xfrm>
          <a:prstGeom prst="straightConnector1">
            <a:avLst/>
          </a:prstGeom>
          <a:noFill/>
          <a:ln cap="flat" cmpd="sng" w="9525">
            <a:solidFill>
              <a:schemeClr val="dk2"/>
            </a:solidFill>
            <a:prstDash val="solid"/>
            <a:round/>
            <a:headEnd len="med" w="med" type="triangle"/>
            <a:tailEnd len="med" w="med" type="none"/>
          </a:ln>
        </p:spPr>
      </p:cxnSp>
      <p:cxnSp>
        <p:nvCxnSpPr>
          <p:cNvPr id="413" name="Google Shape;413;p64"/>
          <p:cNvCxnSpPr/>
          <p:nvPr/>
        </p:nvCxnSpPr>
        <p:spPr>
          <a:xfrm>
            <a:off x="7071200" y="1794450"/>
            <a:ext cx="26700" cy="12702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64"/>
          <p:cNvCxnSpPr/>
          <p:nvPr/>
        </p:nvCxnSpPr>
        <p:spPr>
          <a:xfrm>
            <a:off x="7097850" y="2442950"/>
            <a:ext cx="381900" cy="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64"/>
          <p:cNvSpPr txBox="1"/>
          <p:nvPr/>
        </p:nvSpPr>
        <p:spPr>
          <a:xfrm>
            <a:off x="7399800" y="2244900"/>
            <a:ext cx="88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optional</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5"/>
          <p:cNvSpPr txBox="1"/>
          <p:nvPr/>
        </p:nvSpPr>
        <p:spPr>
          <a:xfrm>
            <a:off x="558720" y="565560"/>
            <a:ext cx="78084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0E6488"/>
                </a:solidFill>
              </a:rPr>
              <a:t>Why use </a:t>
            </a:r>
            <a:r>
              <a:rPr b="1" i="0" lang="en" sz="2800" u="none" cap="none" strike="noStrike">
                <a:solidFill>
                  <a:srgbClr val="0E6488"/>
                </a:solidFill>
                <a:latin typeface="Arial"/>
                <a:ea typeface="Arial"/>
                <a:cs typeface="Arial"/>
                <a:sym typeface="Arial"/>
              </a:rPr>
              <a:t>PL/SQL?</a:t>
            </a:r>
            <a:endParaRPr b="0" i="0" sz="2800" u="none" cap="none" strike="noStrike">
              <a:solidFill>
                <a:srgbClr val="000000"/>
              </a:solidFill>
              <a:latin typeface="Arial"/>
              <a:ea typeface="Arial"/>
              <a:cs typeface="Arial"/>
              <a:sym typeface="Arial"/>
            </a:endParaRPr>
          </a:p>
        </p:txBody>
      </p:sp>
      <p:sp>
        <p:nvSpPr>
          <p:cNvPr id="421" name="Google Shape;421;p65"/>
          <p:cNvSpPr txBox="1"/>
          <p:nvPr/>
        </p:nvSpPr>
        <p:spPr>
          <a:xfrm>
            <a:off x="558725" y="1365899"/>
            <a:ext cx="7808400" cy="3282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a:solidFill>
                  <a:schemeClr val="dk1"/>
                </a:solidFill>
              </a:rPr>
              <a:t>PL/SQL is </a:t>
            </a:r>
            <a:r>
              <a:rPr lang="en">
                <a:solidFill>
                  <a:schemeClr val="dk1"/>
                </a:solidFill>
              </a:rPr>
              <a:t>strongly</a:t>
            </a:r>
            <a:r>
              <a:rPr lang="en">
                <a:solidFill>
                  <a:schemeClr val="dk1"/>
                </a:solidFill>
              </a:rPr>
              <a:t> integrated with SQL.</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PL/SQL allows sending an entire block of statements to the database at one time. </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PL/SQL gives high productivity to programmers as it can query, transform, and update data in a database.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PL/SQL saves time on design and debugging by strong features, such as exception handling, encapsulation, data hiding, and object-oriented data types.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Applications written in PL/SQL are fully portable.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PL/SQL provides high security level.</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PL/SQL provides access to predefined SQL packages.</a:t>
            </a:r>
            <a:endParaRPr b="0" i="0" sz="18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6"/>
          <p:cNvSpPr txBox="1"/>
          <p:nvPr>
            <p:ph idx="4294967295" type="title"/>
          </p:nvPr>
        </p:nvSpPr>
        <p:spPr>
          <a:xfrm>
            <a:off x="558620" y="565475"/>
            <a:ext cx="780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add PL/SQL support to MariaDB?</a:t>
            </a:r>
            <a:endParaRPr/>
          </a:p>
        </p:txBody>
      </p:sp>
      <p:sp>
        <p:nvSpPr>
          <p:cNvPr id="427" name="Google Shape;427;p66"/>
          <p:cNvSpPr txBox="1"/>
          <p:nvPr>
            <p:ph idx="12" type="sldNum"/>
          </p:nvPr>
        </p:nvSpPr>
        <p:spPr>
          <a:xfrm>
            <a:off x="8596442" y="477170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28" name="Google Shape;428;p66"/>
          <p:cNvSpPr txBox="1"/>
          <p:nvPr/>
        </p:nvSpPr>
        <p:spPr>
          <a:xfrm>
            <a:off x="274300" y="4785550"/>
            <a:ext cx="10113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rPr>
              <a:t>@mariadb</a:t>
            </a:r>
            <a:endParaRPr sz="800">
              <a:solidFill>
                <a:srgbClr val="434343"/>
              </a:solidFill>
            </a:endParaRPr>
          </a:p>
        </p:txBody>
      </p:sp>
      <p:pic>
        <p:nvPicPr>
          <p:cNvPr id="429" name="Google Shape;429;p66"/>
          <p:cNvPicPr preferRelativeResize="0"/>
          <p:nvPr/>
        </p:nvPicPr>
        <p:blipFill>
          <a:blip r:embed="rId3">
            <a:alphaModFix/>
          </a:blip>
          <a:stretch>
            <a:fillRect/>
          </a:stretch>
        </p:blipFill>
        <p:spPr>
          <a:xfrm>
            <a:off x="146015" y="4855600"/>
            <a:ext cx="198934" cy="163500"/>
          </a:xfrm>
          <a:prstGeom prst="rect">
            <a:avLst/>
          </a:prstGeom>
          <a:noFill/>
          <a:ln>
            <a:noFill/>
          </a:ln>
        </p:spPr>
      </p:pic>
      <p:sp>
        <p:nvSpPr>
          <p:cNvPr id="430" name="Google Shape;430;p66"/>
          <p:cNvSpPr txBox="1"/>
          <p:nvPr/>
        </p:nvSpPr>
        <p:spPr>
          <a:xfrm>
            <a:off x="558720" y="1372680"/>
            <a:ext cx="7808400" cy="2872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40000"/>
              </a:lnSpc>
              <a:spcBef>
                <a:spcPts val="0"/>
              </a:spcBef>
              <a:spcAft>
                <a:spcPts val="0"/>
              </a:spcAft>
              <a:buClr>
                <a:srgbClr val="424F62"/>
              </a:buClr>
              <a:buSzPts val="1600"/>
              <a:buChar char="●"/>
            </a:pPr>
            <a:r>
              <a:rPr lang="en" sz="1600">
                <a:solidFill>
                  <a:srgbClr val="424F62"/>
                </a:solidFill>
              </a:rPr>
              <a:t>PL/SQL is awesome</a:t>
            </a:r>
            <a:endParaRPr sz="1600">
              <a:solidFill>
                <a:srgbClr val="424F62"/>
              </a:solidFill>
            </a:endParaRPr>
          </a:p>
          <a:p>
            <a:pPr indent="-330200" lvl="0" marL="457200" marR="0" rtl="0" algn="l">
              <a:lnSpc>
                <a:spcPct val="140000"/>
              </a:lnSpc>
              <a:spcBef>
                <a:spcPts val="0"/>
              </a:spcBef>
              <a:spcAft>
                <a:spcPts val="0"/>
              </a:spcAft>
              <a:buClr>
                <a:srgbClr val="424F62"/>
              </a:buClr>
              <a:buSzPts val="1600"/>
              <a:buChar char="●"/>
            </a:pPr>
            <a:r>
              <a:rPr b="0" i="0" lang="en" sz="1600" u="none" cap="none" strike="noStrike">
                <a:solidFill>
                  <a:srgbClr val="424F62"/>
                </a:solidFill>
                <a:latin typeface="Arial"/>
                <a:ea typeface="Arial"/>
                <a:cs typeface="Arial"/>
                <a:sym typeface="Arial"/>
              </a:rPr>
              <a:t>Migrat</a:t>
            </a:r>
            <a:r>
              <a:rPr lang="en" sz="1600">
                <a:solidFill>
                  <a:srgbClr val="424F62"/>
                </a:solidFill>
              </a:rPr>
              <a:t>ing</a:t>
            </a:r>
            <a:r>
              <a:rPr b="0" i="0" lang="en" sz="1600" u="none" cap="none" strike="noStrike">
                <a:solidFill>
                  <a:srgbClr val="424F62"/>
                </a:solidFill>
                <a:latin typeface="Arial"/>
                <a:ea typeface="Arial"/>
                <a:cs typeface="Arial"/>
                <a:sym typeface="Arial"/>
              </a:rPr>
              <a:t> from Oracle to MariaDB</a:t>
            </a:r>
            <a:endParaRPr b="0" i="0" sz="1600" u="none" cap="none" strike="noStrike">
              <a:solidFill>
                <a:srgbClr val="000000"/>
              </a:solidFill>
              <a:latin typeface="Arial"/>
              <a:ea typeface="Arial"/>
              <a:cs typeface="Arial"/>
              <a:sym typeface="Arial"/>
            </a:endParaRPr>
          </a:p>
          <a:p>
            <a:pPr indent="-317500" lvl="1" marL="914400" marR="0" rtl="0" algn="l">
              <a:lnSpc>
                <a:spcPct val="140000"/>
              </a:lnSpc>
              <a:spcBef>
                <a:spcPts val="0"/>
              </a:spcBef>
              <a:spcAft>
                <a:spcPts val="0"/>
              </a:spcAft>
              <a:buClr>
                <a:srgbClr val="424F62"/>
              </a:buClr>
              <a:buSzPts val="1400"/>
              <a:buFont typeface="Arial"/>
              <a:buChar char="○"/>
            </a:pPr>
            <a:r>
              <a:rPr b="0" i="0" lang="en" sz="1400" u="none" cap="none" strike="noStrike">
                <a:solidFill>
                  <a:srgbClr val="424F62"/>
                </a:solidFill>
                <a:latin typeface="Arial"/>
                <a:ea typeface="Arial"/>
                <a:cs typeface="Arial"/>
                <a:sym typeface="Arial"/>
              </a:rPr>
              <a:t>Cost Reduction</a:t>
            </a:r>
            <a:endParaRPr b="0" i="0" sz="1400" u="none" cap="none" strike="noStrike">
              <a:solidFill>
                <a:srgbClr val="000000"/>
              </a:solidFill>
              <a:latin typeface="Arial"/>
              <a:ea typeface="Arial"/>
              <a:cs typeface="Arial"/>
              <a:sym typeface="Arial"/>
            </a:endParaRPr>
          </a:p>
          <a:p>
            <a:pPr indent="-317500" lvl="1" marL="914400" marR="0" rtl="0" algn="l">
              <a:lnSpc>
                <a:spcPct val="140000"/>
              </a:lnSpc>
              <a:spcBef>
                <a:spcPts val="0"/>
              </a:spcBef>
              <a:spcAft>
                <a:spcPts val="0"/>
              </a:spcAft>
              <a:buClr>
                <a:srgbClr val="424F62"/>
              </a:buClr>
              <a:buSzPts val="1400"/>
              <a:buFont typeface="Arial"/>
              <a:buChar char="○"/>
            </a:pPr>
            <a:r>
              <a:rPr b="0" i="0" lang="en" sz="1400" u="none" cap="none" strike="noStrike">
                <a:solidFill>
                  <a:srgbClr val="424F62"/>
                </a:solidFill>
                <a:latin typeface="Arial"/>
                <a:ea typeface="Arial"/>
                <a:cs typeface="Arial"/>
                <a:sym typeface="Arial"/>
              </a:rPr>
              <a:t>Time Reduction</a:t>
            </a:r>
            <a:endParaRPr b="0" i="0" sz="1400" u="none" cap="none" strike="noStrike">
              <a:solidFill>
                <a:srgbClr val="000000"/>
              </a:solidFill>
              <a:latin typeface="Arial"/>
              <a:ea typeface="Arial"/>
              <a:cs typeface="Arial"/>
              <a:sym typeface="Arial"/>
            </a:endParaRPr>
          </a:p>
          <a:p>
            <a:pPr indent="-317500" lvl="1" marL="914400" marR="0" rtl="0" algn="l">
              <a:lnSpc>
                <a:spcPct val="140000"/>
              </a:lnSpc>
              <a:spcBef>
                <a:spcPts val="0"/>
              </a:spcBef>
              <a:spcAft>
                <a:spcPts val="0"/>
              </a:spcAft>
              <a:buClr>
                <a:srgbClr val="424F62"/>
              </a:buClr>
              <a:buSzPts val="1400"/>
              <a:buFont typeface="Arial"/>
              <a:buChar char="○"/>
            </a:pPr>
            <a:r>
              <a:rPr b="0" i="0" lang="en" sz="1400" u="none" cap="none" strike="noStrike">
                <a:solidFill>
                  <a:srgbClr val="424F62"/>
                </a:solidFill>
                <a:latin typeface="Arial"/>
                <a:ea typeface="Arial"/>
                <a:cs typeface="Arial"/>
                <a:sym typeface="Arial"/>
              </a:rPr>
              <a:t>Leverage Skill Sets</a:t>
            </a:r>
            <a:endParaRPr b="0" i="0" sz="1400" u="none" cap="none" strike="noStrike">
              <a:solidFill>
                <a:srgbClr val="000000"/>
              </a:solidFill>
              <a:latin typeface="Arial"/>
              <a:ea typeface="Arial"/>
              <a:cs typeface="Arial"/>
              <a:sym typeface="Arial"/>
            </a:endParaRPr>
          </a:p>
          <a:p>
            <a:pPr indent="-330200" lvl="0" marL="457200" marR="0" rtl="0" algn="l">
              <a:lnSpc>
                <a:spcPct val="140000"/>
              </a:lnSpc>
              <a:spcBef>
                <a:spcPts val="0"/>
              </a:spcBef>
              <a:spcAft>
                <a:spcPts val="0"/>
              </a:spcAft>
              <a:buClr>
                <a:srgbClr val="424F62"/>
              </a:buClr>
              <a:buSzPts val="1600"/>
              <a:buChar char="●"/>
            </a:pPr>
            <a:r>
              <a:rPr b="0" i="0" lang="en" sz="1600" u="none" cap="none" strike="noStrike">
                <a:solidFill>
                  <a:srgbClr val="424F62"/>
                </a:solidFill>
                <a:latin typeface="Arial"/>
                <a:ea typeface="Arial"/>
                <a:cs typeface="Arial"/>
                <a:sym typeface="Arial"/>
              </a:rPr>
              <a:t>Is It 100% the same</a:t>
            </a:r>
            <a:r>
              <a:rPr lang="en" sz="1600">
                <a:solidFill>
                  <a:srgbClr val="424F62"/>
                </a:solidFill>
              </a:rPr>
              <a:t>?</a:t>
            </a:r>
            <a:r>
              <a:rPr b="0" i="0" lang="en" sz="1600" u="none" cap="none" strike="noStrike">
                <a:solidFill>
                  <a:srgbClr val="424F62"/>
                </a:solidFill>
                <a:latin typeface="Arial"/>
                <a:ea typeface="Arial"/>
                <a:cs typeface="Arial"/>
                <a:sym typeface="Arial"/>
              </a:rPr>
              <a:t> </a:t>
            </a:r>
            <a:r>
              <a:rPr b="1" i="0" lang="en" sz="1600" u="none" cap="none" strike="noStrike">
                <a:solidFill>
                  <a:srgbClr val="424F62"/>
                </a:solidFill>
              </a:rPr>
              <a:t>NO</a:t>
            </a:r>
            <a:endParaRPr b="1" i="0" sz="1600" u="none" cap="none" strike="noStrike">
              <a:solidFill>
                <a:srgbClr val="000000"/>
              </a:solidFill>
            </a:endParaRPr>
          </a:p>
          <a:p>
            <a:pPr indent="-317500" lvl="1" marL="914400" marR="0" rtl="0" algn="l">
              <a:lnSpc>
                <a:spcPct val="140000"/>
              </a:lnSpc>
              <a:spcBef>
                <a:spcPts val="0"/>
              </a:spcBef>
              <a:spcAft>
                <a:spcPts val="0"/>
              </a:spcAft>
              <a:buClr>
                <a:srgbClr val="424F62"/>
              </a:buClr>
              <a:buSzPts val="1400"/>
              <a:buChar char="○"/>
            </a:pPr>
            <a:r>
              <a:rPr b="0" i="0" lang="en" sz="1400" u="none" cap="none" strike="noStrike">
                <a:solidFill>
                  <a:srgbClr val="424F62"/>
                </a:solidFill>
                <a:latin typeface="Arial"/>
                <a:ea typeface="Arial"/>
                <a:cs typeface="Arial"/>
                <a:sym typeface="Arial"/>
              </a:rPr>
              <a:t>Most </a:t>
            </a:r>
            <a:r>
              <a:rPr lang="en">
                <a:solidFill>
                  <a:srgbClr val="424F62"/>
                </a:solidFill>
              </a:rPr>
              <a:t>m</a:t>
            </a:r>
            <a:r>
              <a:rPr b="0" i="0" lang="en" sz="1400" u="none" cap="none" strike="noStrike">
                <a:solidFill>
                  <a:srgbClr val="424F62"/>
                </a:solidFill>
                <a:latin typeface="Arial"/>
                <a:ea typeface="Arial"/>
                <a:cs typeface="Arial"/>
                <a:sym typeface="Arial"/>
              </a:rPr>
              <a:t>ajor structures are supported</a:t>
            </a:r>
            <a:endParaRPr b="0" i="0" sz="1400" u="none" cap="none" strike="noStrike">
              <a:solidFill>
                <a:srgbClr val="000000"/>
              </a:solidFill>
              <a:latin typeface="Arial"/>
              <a:ea typeface="Arial"/>
              <a:cs typeface="Arial"/>
              <a:sym typeface="Arial"/>
            </a:endParaRPr>
          </a:p>
          <a:p>
            <a:pPr indent="-317500" lvl="1" marL="914400" marR="0" rtl="0" algn="l">
              <a:lnSpc>
                <a:spcPct val="140000"/>
              </a:lnSpc>
              <a:spcBef>
                <a:spcPts val="0"/>
              </a:spcBef>
              <a:spcAft>
                <a:spcPts val="0"/>
              </a:spcAft>
              <a:buClr>
                <a:srgbClr val="424F62"/>
              </a:buClr>
              <a:buSzPts val="1400"/>
              <a:buChar char="○"/>
            </a:pPr>
            <a:r>
              <a:rPr b="0" i="0" lang="en" sz="1400" u="none" cap="none" strike="noStrike">
                <a:solidFill>
                  <a:srgbClr val="424F62"/>
                </a:solidFill>
                <a:latin typeface="Arial"/>
                <a:ea typeface="Arial"/>
                <a:cs typeface="Arial"/>
                <a:sym typeface="Arial"/>
              </a:rPr>
              <a:t>Some </a:t>
            </a:r>
            <a:r>
              <a:rPr lang="en">
                <a:solidFill>
                  <a:srgbClr val="424F62"/>
                </a:solidFill>
              </a:rPr>
              <a:t>f</a:t>
            </a:r>
            <a:r>
              <a:rPr b="0" i="0" lang="en" sz="1400" u="none" cap="none" strike="noStrike">
                <a:solidFill>
                  <a:srgbClr val="424F62"/>
                </a:solidFill>
                <a:latin typeface="Arial"/>
                <a:ea typeface="Arial"/>
                <a:cs typeface="Arial"/>
                <a:sym typeface="Arial"/>
              </a:rPr>
              <a:t>unctions are </a:t>
            </a:r>
            <a:r>
              <a:rPr lang="en">
                <a:solidFill>
                  <a:srgbClr val="424F62"/>
                </a:solidFill>
              </a:rPr>
              <a:t>d</a:t>
            </a:r>
            <a:r>
              <a:rPr b="0" i="0" lang="en" sz="1400" u="none" cap="none" strike="noStrike">
                <a:solidFill>
                  <a:srgbClr val="424F62"/>
                </a:solidFill>
                <a:latin typeface="Arial"/>
                <a:ea typeface="Arial"/>
                <a:cs typeface="Arial"/>
                <a:sym typeface="Arial"/>
              </a:rPr>
              <a:t>ifferent</a:t>
            </a:r>
            <a:endParaRPr b="0" i="0" sz="1400" u="none" cap="none" strike="noStrike">
              <a:solidFill>
                <a:srgbClr val="000000"/>
              </a:solidFill>
              <a:latin typeface="Arial"/>
              <a:ea typeface="Arial"/>
              <a:cs typeface="Arial"/>
              <a:sym typeface="Arial"/>
            </a:endParaRPr>
          </a:p>
          <a:p>
            <a:pPr indent="-317500" lvl="1" marL="914400" marR="0" rtl="0" algn="l">
              <a:lnSpc>
                <a:spcPct val="140000"/>
              </a:lnSpc>
              <a:spcBef>
                <a:spcPts val="0"/>
              </a:spcBef>
              <a:spcAft>
                <a:spcPts val="0"/>
              </a:spcAft>
              <a:buClr>
                <a:srgbClr val="424F62"/>
              </a:buClr>
              <a:buSzPts val="1400"/>
              <a:buFont typeface="Arial"/>
              <a:buChar char="○"/>
            </a:pPr>
            <a:r>
              <a:rPr b="0" i="0" lang="en" sz="1400" u="none" cap="none" strike="noStrike">
                <a:solidFill>
                  <a:srgbClr val="424F62"/>
                </a:solidFill>
                <a:latin typeface="Arial"/>
                <a:ea typeface="Arial"/>
                <a:cs typeface="Arial"/>
                <a:sym typeface="Arial"/>
              </a:rPr>
              <a:t>Easy to extend MariaDB using UDF (User Defined Functions)</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aDB">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